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tiff" ContentType="image/tiff"/>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13.xml" ContentType="application/vnd.ms-office.chartcolorstyle+xml"/>
  <Override PartName="/ppt/charts/colors14.xml" ContentType="application/vnd.ms-office.chartcolorstyle+xml"/>
  <Override PartName="/ppt/charts/colors15.xml" ContentType="application/vnd.ms-office.chartcolorstyle+xml"/>
  <Override PartName="/ppt/charts/colors16.xml" ContentType="application/vnd.ms-office.chartcolorstyle+xml"/>
  <Override PartName="/ppt/charts/colors17.xml" ContentType="application/vnd.ms-office.chartcolorstyle+xml"/>
  <Override PartName="/ppt/charts/colors18.xml" ContentType="application/vnd.ms-office.chartcolorstyle+xml"/>
  <Override PartName="/ppt/charts/colors19.xml" ContentType="application/vnd.ms-office.chartcolorstyle+xml"/>
  <Override PartName="/ppt/charts/colors2.xml" ContentType="application/vnd.ms-office.chartcolorstyle+xml"/>
  <Override PartName="/ppt/charts/colors20.xml" ContentType="application/vnd.ms-office.chartcolorstyle+xml"/>
  <Override PartName="/ppt/charts/colors21.xml" ContentType="application/vnd.ms-office.chartcolorstyle+xml"/>
  <Override PartName="/ppt/charts/colors22.xml" ContentType="application/vnd.ms-office.chartcolorstyle+xml"/>
  <Override PartName="/ppt/charts/colors23.xml" ContentType="application/vnd.ms-office.chartcolorstyle+xml"/>
  <Override PartName="/ppt/charts/colors24.xml" ContentType="application/vnd.ms-office.chartcolorstyle+xml"/>
  <Override PartName="/ppt/charts/colors25.xml" ContentType="application/vnd.ms-office.chartcolorstyle+xml"/>
  <Override PartName="/ppt/charts/colors26.xml" ContentType="application/vnd.ms-office.chartcolorstyle+xml"/>
  <Override PartName="/ppt/charts/colors27.xml" ContentType="application/vnd.ms-office.chartcolorstyle+xml"/>
  <Override PartName="/ppt/charts/colors28.xml" ContentType="application/vnd.ms-office.chartcolorstyle+xml"/>
  <Override PartName="/ppt/charts/colors29.xml" ContentType="application/vnd.ms-office.chartcolorstyle+xml"/>
  <Override PartName="/ppt/charts/colors3.xml" ContentType="application/vnd.ms-office.chartcolorstyle+xml"/>
  <Override PartName="/ppt/charts/colors30.xml" ContentType="application/vnd.ms-office.chartcolorstyle+xml"/>
  <Override PartName="/ppt/charts/colors31.xml" ContentType="application/vnd.ms-office.chartcolorstyle+xml"/>
  <Override PartName="/ppt/charts/colors32.xml" ContentType="application/vnd.ms-office.chartcolorstyle+xml"/>
  <Override PartName="/ppt/charts/colors33.xml" ContentType="application/vnd.ms-office.chartcolorstyle+xml"/>
  <Override PartName="/ppt/charts/colors34.xml" ContentType="application/vnd.ms-office.chartcolorstyle+xml"/>
  <Override PartName="/ppt/charts/colors35.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13.xml" ContentType="application/vnd.ms-office.chartstyle+xml"/>
  <Override PartName="/ppt/charts/style14.xml" ContentType="application/vnd.ms-office.chartstyle+xml"/>
  <Override PartName="/ppt/charts/style15.xml" ContentType="application/vnd.ms-office.chartstyle+xml"/>
  <Override PartName="/ppt/charts/style16.xml" ContentType="application/vnd.ms-office.chartstyle+xml"/>
  <Override PartName="/ppt/charts/style17.xml" ContentType="application/vnd.ms-office.chartstyle+xml"/>
  <Override PartName="/ppt/charts/style18.xml" ContentType="application/vnd.ms-office.chartstyle+xml"/>
  <Override PartName="/ppt/charts/style19.xml" ContentType="application/vnd.ms-office.chartstyle+xml"/>
  <Override PartName="/ppt/charts/style2.xml" ContentType="application/vnd.ms-office.chartstyle+xml"/>
  <Override PartName="/ppt/charts/style20.xml" ContentType="application/vnd.ms-office.chartstyle+xml"/>
  <Override PartName="/ppt/charts/style21.xml" ContentType="application/vnd.ms-office.chartstyle+xml"/>
  <Override PartName="/ppt/charts/style22.xml" ContentType="application/vnd.ms-office.chartstyle+xml"/>
  <Override PartName="/ppt/charts/style23.xml" ContentType="application/vnd.ms-office.chartstyle+xml"/>
  <Override PartName="/ppt/charts/style24.xml" ContentType="application/vnd.ms-office.chartstyle+xml"/>
  <Override PartName="/ppt/charts/style25.xml" ContentType="application/vnd.ms-office.chartstyle+xml"/>
  <Override PartName="/ppt/charts/style26.xml" ContentType="application/vnd.ms-office.chartstyle+xml"/>
  <Override PartName="/ppt/charts/style27.xml" ContentType="application/vnd.ms-office.chartstyle+xml"/>
  <Override PartName="/ppt/charts/style28.xml" ContentType="application/vnd.ms-office.chartstyle+xml"/>
  <Override PartName="/ppt/charts/style29.xml" ContentType="application/vnd.ms-office.chartstyle+xml"/>
  <Override PartName="/ppt/charts/style3.xml" ContentType="application/vnd.ms-office.chartstyle+xml"/>
  <Override PartName="/ppt/charts/style30.xml" ContentType="application/vnd.ms-office.chartstyle+xml"/>
  <Override PartName="/ppt/charts/style31.xml" ContentType="application/vnd.ms-office.chartstyle+xml"/>
  <Override PartName="/ppt/charts/style32.xml" ContentType="application/vnd.ms-office.chartstyle+xml"/>
  <Override PartName="/ppt/charts/style33.xml" ContentType="application/vnd.ms-office.chartstyle+xml"/>
  <Override PartName="/ppt/charts/style34.xml" ContentType="application/vnd.ms-office.chartstyle+xml"/>
  <Override PartName="/ppt/charts/style35.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1" r:id="rId3"/>
  </p:sldMasterIdLst>
  <p:notesMasterIdLst>
    <p:notesMasterId r:id="rId5"/>
  </p:notesMasterIdLst>
  <p:sldIdLst>
    <p:sldId id="257" r:id="rId4"/>
    <p:sldId id="275" r:id="rId6"/>
    <p:sldId id="277" r:id="rId7"/>
    <p:sldId id="278" r:id="rId8"/>
    <p:sldId id="279" r:id="rId9"/>
    <p:sldId id="280" r:id="rId10"/>
    <p:sldId id="283" r:id="rId11"/>
    <p:sldId id="286" r:id="rId12"/>
    <p:sldId id="287" r:id="rId13"/>
    <p:sldId id="288" r:id="rId14"/>
    <p:sldId id="289" r:id="rId15"/>
    <p:sldId id="290" r:id="rId16"/>
    <p:sldId id="291" r:id="rId17"/>
    <p:sldId id="292" r:id="rId18"/>
    <p:sldId id="293" r:id="rId19"/>
    <p:sldId id="294" r:id="rId20"/>
    <p:sldId id="309" r:id="rId21"/>
    <p:sldId id="295" r:id="rId22"/>
    <p:sldId id="296" r:id="rId23"/>
    <p:sldId id="297" r:id="rId24"/>
    <p:sldId id="301" r:id="rId25"/>
    <p:sldId id="303" r:id="rId26"/>
    <p:sldId id="304" r:id="rId27"/>
    <p:sldId id="305" r:id="rId28"/>
    <p:sldId id="306" r:id="rId29"/>
    <p:sldId id="330" r:id="rId30"/>
    <p:sldId id="331" r:id="rId31"/>
    <p:sldId id="307" r:id="rId32"/>
    <p:sldId id="310" r:id="rId33"/>
    <p:sldId id="325" r:id="rId34"/>
    <p:sldId id="302" r:id="rId35"/>
    <p:sldId id="300" r:id="rId36"/>
    <p:sldId id="299" r:id="rId37"/>
    <p:sldId id="332" r:id="rId38"/>
    <p:sldId id="298"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EFF"/>
    <a:srgbClr val="54B3FF"/>
    <a:srgbClr val="8DCDFF"/>
    <a:srgbClr val="2A9FFD"/>
    <a:srgbClr val="78C3FF"/>
    <a:srgbClr val="5AB6FF"/>
    <a:srgbClr val="FF9601"/>
    <a:srgbClr val="4BAFFF"/>
    <a:srgbClr val="41A6FC"/>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79"/>
    <p:restoredTop sz="97030"/>
  </p:normalViewPr>
  <p:slideViewPr>
    <p:cSldViewPr snapToGrid="0" snapToObjects="1" showGuides="1">
      <p:cViewPr varScale="1">
        <p:scale>
          <a:sx n="92" d="100"/>
          <a:sy n="92" d="100"/>
        </p:scale>
        <p:origin x="429" y="56"/>
      </p:cViewPr>
      <p:guideLst>
        <p:guide orient="horz" pos="2160"/>
        <p:guide pos="7375"/>
        <p:guide pos="268"/>
        <p:guide pos="3717"/>
      </p:guideLst>
    </p:cSldViewPr>
  </p:slideViewPr>
  <p:outlineViewPr>
    <p:cViewPr>
      <p:scale>
        <a:sx n="33" d="100"/>
        <a:sy n="33" d="100"/>
      </p:scale>
      <p:origin x="0" y="-1480"/>
    </p:cViewPr>
  </p:outlineViewPr>
  <p:notesTextViewPr>
    <p:cViewPr>
      <p:scale>
        <a:sx n="400" d="100"/>
        <a:sy n="400" d="100"/>
      </p:scale>
      <p:origin x="0" y="0"/>
    </p:cViewPr>
  </p:notesTextViewPr>
  <p:sorterViewPr>
    <p:cViewPr>
      <p:scale>
        <a:sx n="125" d="100"/>
        <a:sy n="125" d="100"/>
      </p:scale>
      <p:origin x="0" y="-2595"/>
    </p:cViewPr>
  </p:sorterViewPr>
  <p:notesViewPr>
    <p:cSldViewPr snapToGrid="0" snapToObjects="1">
      <p:cViewPr varScale="1">
        <p:scale>
          <a:sx n="119" d="100"/>
          <a:sy n="119" d="100"/>
        </p:scale>
        <p:origin x="184" y="25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package" Target="../embeddings/Workbook10.xlsx"/></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Workbook11.xlsx"/></Relationships>
</file>

<file path=ppt/charts/_rels/chart1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package" Target="../embeddings/Workbook12.xlsx"/></Relationships>
</file>

<file path=ppt/charts/_rels/chart13.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package" Target="../embeddings/Workbook13.xlsx"/></Relationships>
</file>

<file path=ppt/charts/_rels/chart14.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package" Target="../embeddings/Workbook14.xlsx"/></Relationships>
</file>

<file path=ppt/charts/_rels/chart15.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package" Target="../embeddings/Workbook15.xlsx"/></Relationships>
</file>

<file path=ppt/charts/_rels/chart16.xml.rels><?xml version="1.0" encoding="UTF-8" standalone="yes"?>
<Relationships xmlns="http://schemas.openxmlformats.org/package/2006/relationships"><Relationship Id="rId3" Type="http://schemas.microsoft.com/office/2011/relationships/chartColorStyle" Target="colors16.xml"/><Relationship Id="rId2" Type="http://schemas.microsoft.com/office/2011/relationships/chartStyle" Target="style16.xml"/><Relationship Id="rId1" Type="http://schemas.openxmlformats.org/officeDocument/2006/relationships/package" Target="../embeddings/Workbook16.xlsx"/></Relationships>
</file>

<file path=ppt/charts/_rels/chart17.xml.rels><?xml version="1.0" encoding="UTF-8" standalone="yes"?>
<Relationships xmlns="http://schemas.openxmlformats.org/package/2006/relationships"><Relationship Id="rId3" Type="http://schemas.microsoft.com/office/2011/relationships/chartColorStyle" Target="colors17.xml"/><Relationship Id="rId2" Type="http://schemas.microsoft.com/office/2011/relationships/chartStyle" Target="style17.xml"/><Relationship Id="rId1" Type="http://schemas.openxmlformats.org/officeDocument/2006/relationships/package" Target="../embeddings/Workbook17.xlsx"/></Relationships>
</file>

<file path=ppt/charts/_rels/chart18.xml.rels><?xml version="1.0" encoding="UTF-8" standalone="yes"?>
<Relationships xmlns="http://schemas.openxmlformats.org/package/2006/relationships"><Relationship Id="rId3" Type="http://schemas.microsoft.com/office/2011/relationships/chartColorStyle" Target="colors18.xml"/><Relationship Id="rId2" Type="http://schemas.microsoft.com/office/2011/relationships/chartStyle" Target="style18.xml"/><Relationship Id="rId1" Type="http://schemas.openxmlformats.org/officeDocument/2006/relationships/package" Target="../embeddings/Workbook18.xlsx"/></Relationships>
</file>

<file path=ppt/charts/_rels/chart19.xml.rels><?xml version="1.0" encoding="UTF-8" standalone="yes"?>
<Relationships xmlns="http://schemas.openxmlformats.org/package/2006/relationships"><Relationship Id="rId3" Type="http://schemas.microsoft.com/office/2011/relationships/chartColorStyle" Target="colors19.xml"/><Relationship Id="rId2" Type="http://schemas.microsoft.com/office/2011/relationships/chartStyle" Target="style19.xml"/><Relationship Id="rId1" Type="http://schemas.openxmlformats.org/officeDocument/2006/relationships/package" Target="../embeddings/Workbook19.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20.xml.rels><?xml version="1.0" encoding="UTF-8" standalone="yes"?>
<Relationships xmlns="http://schemas.openxmlformats.org/package/2006/relationships"><Relationship Id="rId3" Type="http://schemas.microsoft.com/office/2011/relationships/chartColorStyle" Target="colors20.xml"/><Relationship Id="rId2" Type="http://schemas.microsoft.com/office/2011/relationships/chartStyle" Target="style20.xml"/><Relationship Id="rId1" Type="http://schemas.openxmlformats.org/officeDocument/2006/relationships/package" Target="../embeddings/Workbook20.xlsx"/></Relationships>
</file>

<file path=ppt/charts/_rels/chart21.xml.rels><?xml version="1.0" encoding="UTF-8" standalone="yes"?>
<Relationships xmlns="http://schemas.openxmlformats.org/package/2006/relationships"><Relationship Id="rId3" Type="http://schemas.microsoft.com/office/2011/relationships/chartColorStyle" Target="colors21.xml"/><Relationship Id="rId2" Type="http://schemas.microsoft.com/office/2011/relationships/chartStyle" Target="style21.xml"/><Relationship Id="rId1" Type="http://schemas.openxmlformats.org/officeDocument/2006/relationships/package" Target="../embeddings/Workbook21.xlsx"/></Relationships>
</file>

<file path=ppt/charts/_rels/chart22.xml.rels><?xml version="1.0" encoding="UTF-8" standalone="yes"?>
<Relationships xmlns="http://schemas.openxmlformats.org/package/2006/relationships"><Relationship Id="rId3" Type="http://schemas.microsoft.com/office/2011/relationships/chartColorStyle" Target="colors22.xml"/><Relationship Id="rId2" Type="http://schemas.microsoft.com/office/2011/relationships/chartStyle" Target="style22.xml"/><Relationship Id="rId1" Type="http://schemas.openxmlformats.org/officeDocument/2006/relationships/package" Target="../embeddings/Workbook22.xlsx"/></Relationships>
</file>

<file path=ppt/charts/_rels/chart23.xml.rels><?xml version="1.0" encoding="UTF-8" standalone="yes"?>
<Relationships xmlns="http://schemas.openxmlformats.org/package/2006/relationships"><Relationship Id="rId3" Type="http://schemas.microsoft.com/office/2011/relationships/chartColorStyle" Target="colors23.xml"/><Relationship Id="rId2" Type="http://schemas.microsoft.com/office/2011/relationships/chartStyle" Target="style23.xml"/><Relationship Id="rId1" Type="http://schemas.openxmlformats.org/officeDocument/2006/relationships/package" Target="../embeddings/Workbook23.xlsx"/></Relationships>
</file>

<file path=ppt/charts/_rels/chart24.xml.rels><?xml version="1.0" encoding="UTF-8" standalone="yes"?>
<Relationships xmlns="http://schemas.openxmlformats.org/package/2006/relationships"><Relationship Id="rId3" Type="http://schemas.microsoft.com/office/2011/relationships/chartColorStyle" Target="colors24.xml"/><Relationship Id="rId2" Type="http://schemas.microsoft.com/office/2011/relationships/chartStyle" Target="style24.xml"/><Relationship Id="rId1" Type="http://schemas.openxmlformats.org/officeDocument/2006/relationships/package" Target="../embeddings/Workbook24.xlsx"/></Relationships>
</file>

<file path=ppt/charts/_rels/chart25.xml.rels><?xml version="1.0" encoding="UTF-8" standalone="yes"?>
<Relationships xmlns="http://schemas.openxmlformats.org/package/2006/relationships"><Relationship Id="rId3" Type="http://schemas.microsoft.com/office/2011/relationships/chartColorStyle" Target="colors25.xml"/><Relationship Id="rId2" Type="http://schemas.microsoft.com/office/2011/relationships/chartStyle" Target="style25.xml"/><Relationship Id="rId1" Type="http://schemas.openxmlformats.org/officeDocument/2006/relationships/package" Target="../embeddings/Workbook25.xlsx"/></Relationships>
</file>

<file path=ppt/charts/_rels/chart26.xml.rels><?xml version="1.0" encoding="UTF-8" standalone="yes"?>
<Relationships xmlns="http://schemas.openxmlformats.org/package/2006/relationships"><Relationship Id="rId3" Type="http://schemas.microsoft.com/office/2011/relationships/chartColorStyle" Target="colors26.xml"/><Relationship Id="rId2" Type="http://schemas.microsoft.com/office/2011/relationships/chartStyle" Target="style26.xml"/><Relationship Id="rId1" Type="http://schemas.openxmlformats.org/officeDocument/2006/relationships/package" Target="../embeddings/Workbook26.xlsx"/></Relationships>
</file>

<file path=ppt/charts/_rels/chart27.xml.rels><?xml version="1.0" encoding="UTF-8" standalone="yes"?>
<Relationships xmlns="http://schemas.openxmlformats.org/package/2006/relationships"><Relationship Id="rId3" Type="http://schemas.microsoft.com/office/2011/relationships/chartColorStyle" Target="colors27.xml"/><Relationship Id="rId2" Type="http://schemas.microsoft.com/office/2011/relationships/chartStyle" Target="style27.xml"/><Relationship Id="rId1" Type="http://schemas.openxmlformats.org/officeDocument/2006/relationships/package" Target="../embeddings/Workbook27.xlsx"/></Relationships>
</file>

<file path=ppt/charts/_rels/chart28.xml.rels><?xml version="1.0" encoding="UTF-8" standalone="yes"?>
<Relationships xmlns="http://schemas.openxmlformats.org/package/2006/relationships"><Relationship Id="rId3" Type="http://schemas.microsoft.com/office/2011/relationships/chartColorStyle" Target="colors28.xml"/><Relationship Id="rId2" Type="http://schemas.microsoft.com/office/2011/relationships/chartStyle" Target="style28.xml"/><Relationship Id="rId1" Type="http://schemas.openxmlformats.org/officeDocument/2006/relationships/package" Target="../embeddings/Workbook28.xlsx"/></Relationships>
</file>

<file path=ppt/charts/_rels/chart29.xml.rels><?xml version="1.0" encoding="UTF-8" standalone="yes"?>
<Relationships xmlns="http://schemas.openxmlformats.org/package/2006/relationships"><Relationship Id="rId3" Type="http://schemas.microsoft.com/office/2011/relationships/chartColorStyle" Target="colors29.xml"/><Relationship Id="rId2" Type="http://schemas.microsoft.com/office/2011/relationships/chartStyle" Target="style29.xml"/><Relationship Id="rId1" Type="http://schemas.openxmlformats.org/officeDocument/2006/relationships/package" Target="../embeddings/Workbook29.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30.xml.rels><?xml version="1.0" encoding="UTF-8" standalone="yes"?>
<Relationships xmlns="http://schemas.openxmlformats.org/package/2006/relationships"><Relationship Id="rId3" Type="http://schemas.microsoft.com/office/2011/relationships/chartColorStyle" Target="colors30.xml"/><Relationship Id="rId2" Type="http://schemas.microsoft.com/office/2011/relationships/chartStyle" Target="style30.xml"/><Relationship Id="rId1" Type="http://schemas.openxmlformats.org/officeDocument/2006/relationships/package" Target="../embeddings/Workbook30.xlsx"/></Relationships>
</file>

<file path=ppt/charts/_rels/chart31.xml.rels><?xml version="1.0" encoding="UTF-8" standalone="yes"?>
<Relationships xmlns="http://schemas.openxmlformats.org/package/2006/relationships"><Relationship Id="rId3" Type="http://schemas.microsoft.com/office/2011/relationships/chartColorStyle" Target="colors31.xml"/><Relationship Id="rId2" Type="http://schemas.microsoft.com/office/2011/relationships/chartStyle" Target="style31.xml"/><Relationship Id="rId1" Type="http://schemas.openxmlformats.org/officeDocument/2006/relationships/package" Target="../embeddings/Workbook31.xlsx"/></Relationships>
</file>

<file path=ppt/charts/_rels/chart32.xml.rels><?xml version="1.0" encoding="UTF-8" standalone="yes"?>
<Relationships xmlns="http://schemas.openxmlformats.org/package/2006/relationships"><Relationship Id="rId3" Type="http://schemas.microsoft.com/office/2011/relationships/chartColorStyle" Target="colors32.xml"/><Relationship Id="rId2" Type="http://schemas.microsoft.com/office/2011/relationships/chartStyle" Target="style32.xml"/><Relationship Id="rId1" Type="http://schemas.openxmlformats.org/officeDocument/2006/relationships/package" Target="../embeddings/Workbook32.xlsx"/></Relationships>
</file>

<file path=ppt/charts/_rels/chart33.xml.rels><?xml version="1.0" encoding="UTF-8" standalone="yes"?>
<Relationships xmlns="http://schemas.openxmlformats.org/package/2006/relationships"><Relationship Id="rId3" Type="http://schemas.microsoft.com/office/2011/relationships/chartColorStyle" Target="colors33.xml"/><Relationship Id="rId2" Type="http://schemas.microsoft.com/office/2011/relationships/chartStyle" Target="style33.xml"/><Relationship Id="rId1" Type="http://schemas.openxmlformats.org/officeDocument/2006/relationships/package" Target="../embeddings/Workbook33.xlsx"/></Relationships>
</file>

<file path=ppt/charts/_rels/chart34.xml.rels><?xml version="1.0" encoding="UTF-8" standalone="yes"?>
<Relationships xmlns="http://schemas.openxmlformats.org/package/2006/relationships"><Relationship Id="rId3" Type="http://schemas.microsoft.com/office/2011/relationships/chartColorStyle" Target="colors34.xml"/><Relationship Id="rId2" Type="http://schemas.microsoft.com/office/2011/relationships/chartStyle" Target="style34.xml"/><Relationship Id="rId1" Type="http://schemas.openxmlformats.org/officeDocument/2006/relationships/package" Target="../embeddings/Workbook34.xlsx"/></Relationships>
</file>

<file path=ppt/charts/_rels/chart35.xml.rels><?xml version="1.0" encoding="UTF-8" standalone="yes"?>
<Relationships xmlns="http://schemas.openxmlformats.org/package/2006/relationships"><Relationship Id="rId3" Type="http://schemas.microsoft.com/office/2011/relationships/chartColorStyle" Target="colors35.xml"/><Relationship Id="rId2" Type="http://schemas.microsoft.com/office/2011/relationships/chartStyle" Target="style35.xml"/><Relationship Id="rId1" Type="http://schemas.openxmlformats.org/officeDocument/2006/relationships/package" Target="../embeddings/Workbook35.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Workbook6.xlsx"/></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Workbook7.xlsx"/></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Workbook8.xlsx"/></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Workbook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da888bb9-9b8b-4102-bfe9-8d3da6e85648}"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8538a004-0daf-49fd-88ea-dbe0021a38d7}"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7a1de979-4b41-4f8d-a77f-f65a6467cea0}"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4b3bef6f-9aef-4eba-a272-7944cae264ca}"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9e1a857d-fb9d-4def-8b2c-5a7f1f615d3f}"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295eaa3d-b5da-4af1-b446-fce9223050b7}"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4b2d806d-ce89-48b6-a8e4-d8e29d6440de}"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7bd0fdf9-18c2-41d0-8f86-d8ffb60745f1}"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b93384ef-927e-46c6-91b6-bc846d2164aa}"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8107a1eb-fe6e-49f1-b9d6-5c55cc216ec0}"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ec8effd2-eb81-4601-b7d1-59ccee0bdc9c}"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170e588f-36a7-4958-b337-0493628afe52}"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19161180-f308-4b6d-9ff1-7a3f92aafcf9}"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36ea72cb-5c0a-480b-ba03-d8ba5288cb3d}"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e35bdecf-0e2c-415f-8f29-aeedf3c9faab}"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662e2ba8-2acf-4514-9e58-1719402b00dd}"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382c0200-5025-40fd-9725-5228975910bd}"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57ba8b69-dcac-48bc-9fb6-21888cc14609}"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0fd77957-448d-4a3c-a774-5910147e4d82}"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514a944c-a6e7-4735-9fb5-1e9598d9a426}"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73709155-57b4-49bd-8270-a6aa3522d4db}"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85f9b168-b44f-40b1-8729-df27a7292b23}"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2eab39de-b149-418c-90a4-90b469aee1f4}"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bdf66a43-3435-4331-a42c-2d47b9da182b}"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89c30571-73f9-4f99-b7bc-78c70064a7f2}"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bdc28881-58ef-4037-a81f-0e3e7348d12f}"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1961eb9c-a868-405b-95bd-58bb6de72703}"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b07747db-49d2-4b54-ac1b-b8e622d7b5c7}"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f09fec75-22be-42b7-b57a-1947fed5a216}"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ab41a36f-f9a5-4770-b0a6-b3139ebae208}"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58e2c8b9-d4ce-478a-a484-c8902ab52d93}"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7df41365-28a4-40e9-a05a-2bfac2facb82}"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5dc9dad8-5371-4d9b-9a74-32446e0697a4}"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05fee349-1721-4b8d-acf5-66e92215f939}"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45846d54-86da-4ff9-9774-59cc35a86e31}"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bc0401c5-06d7-4eba-b800-b722d2ab84c3}"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cb9244fc-772a-43e6-aead-cd43bd955a60}"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08f85cd4-b0f5-4aae-8bca-0968c22f09bb}"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515b864c-8345-4916-a24a-6b1ef3eb8e55}"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e50ac79a-922f-4925-9c56-22b428cc380a}"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6ef2b365-5d91-4bdf-a102-edaa484c7a65}"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04194fde-28d7-437f-9c12-b6e4a207852f}"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091d81d9-7f2a-4c71-8adb-0fec7bfc7a68}"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1f689ad7-39f1-437d-bd63-d346574911a5}"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d412ab13-8ba1-4588-aeec-dccf48598201}"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56fcd222-d0ec-4206-9961-7514e2949c06}"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1fa29ee1-9e84-4bdd-8720-b730766cb257}"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e04422e9-7c17-46c3-b012-0b24b4c070c7}"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74391c66-a713-47f0-bc80-7ef25a0f15db}"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3c97b1b0-69af-4275-a37f-c126cabdd5f1}"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d04b6628-56b4-45f2-982b-7235e37cadf9}"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c53e7e58-aae5-4a4a-966c-162ec7e3388d}"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570d8315-80fe-485f-88e7-fdbbd78c71c4}"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7df96541-5a7d-4aec-92b1-fdf832c7709e}"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3fcfd11a-4360-440c-a398-76c68d1e2b7b}"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c84d8a9c-4392-4c70-8336-b507a46546a2}"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98455510-b6e8-484d-9dd0-72bab1fd0b23}"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444fe12f-cac6-4ffa-beda-cf78ba562dc4}"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56cb5ba4-83f8-4622-b233-a5f763a0e902}"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12acf9f8-1bb0-431a-be78-7b7323dedbff}"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08f62d4e-3418-4867-818d-36795e4e5ff5}"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b39561ac-0f12-4410-b39f-21f7f01709a3}"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bbc4d045-7ea5-47ac-bbcc-a35f738a8aec}"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a65169be-bf9f-4475-8cfa-7b4011cf70d8}"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21b44ef0-817a-4aa5-b249-9e9c3e7378a4}"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5375568c-02fa-4a53-b46f-24bb7b58ca4b}"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dd28435a-df62-4f36-b653-55421666332e}"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f8f1c9bd-9623-4c8b-9eca-927d5fc20895}"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26878100-e37f-42f6-8948-a99029a514fd}"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b26095dc-84bf-42ed-965e-5dcc407c9fe8}"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b0e3fa7a-ee22-4729-8b9a-b14a0365c006}"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40d4a098-aa0a-4065-a547-2e983f1e5fc6}"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990162f9-1aec-4425-96db-989196e265f1}"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b0d29e61-1fd4-4a73-90bd-3166fe03bac7}"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6f641ac5-d485-4990-9457-ccc905462033}"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beb415ce-ac1e-4184-905a-10503c63a908}"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2479d827-2d22-4277-9fbb-0dade0c74cec}"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b0da8644-c8f3-4f83-9df9-83956852ede8}"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52c4eb62-9f3c-4c8f-bb50-9111cbca8b3c}"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4f29b71b-2f2b-4c42-a579-327755ad5290}"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6bdc31a4-e2e2-4b86-bd9d-8a9b3096643d}"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f304adb3-85e0-418e-b2df-26acfe22f3ee}"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7e5e0628-df63-4e32-b926-b291416a2814}"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35e774bb-d15d-434a-9db5-fd44e3472a64}"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0ab8aea9-48a0-472e-ad60-25bc8d1b6b98}"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6b6b3ed2-053e-42c6-a1dc-a670ceac93cb}"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817c68f9-ed8a-4683-b221-376d636ad1aa}"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4f9d1ddc-7e8b-4e8b-acbd-b87e025313d4}"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d250ebdd-b79b-4514-b051-e91c8a08ef54}"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3fb100c9-73a1-4b8b-82a7-64a39e92e078}"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643f3047-51ce-4bd7-b73a-b249251349af}"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2c7a3785-b0ae-4c15-9abb-92d25bdb6fe4}"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d7f6ac22-8869-47f0-b93d-c2c37889bb32}"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3f9bfcd2-301d-45c5-85c3-84478c9ce9a4}"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6702d070-0b93-4c11-974d-d25fc21c793a}"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5b65420d-cb29-4bf8-882e-d2ff75b29c33}"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09fd5103-1067-4098-9627-036342c5114f}"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54b10dcc-c6ee-46eb-8f27-308cb2f77c1d}"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3c242fe4-99b6-4ae7-9b85-fb79572c1c15}"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ac87f942-33e1-4e08-bdd7-53d4f9dfb713}"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4d51cd55-2776-4858-bb07-eeadf574dbad}"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0bae3080-a237-486f-aef0-c04713c76d65}"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b08434cc-4768-42cb-bf25-5ca144ff2a5c}"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1d4eaa5e-98a5-454d-b679-0bc202c1976b}"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9f17da9d-46f5-4ccc-acfc-e81aacc02b89}"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dd9890bd-1c5f-428f-8abb-03119d3395c1}"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aa0f226b-917a-4c6f-9a69-ddff735923b4}"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ed17e5d7-05ca-47aa-a473-51a4d9bf93ae}"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8a59cb35-9ae5-4d19-b2e9-698e9d0431db}"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aba447e9-37b9-48cd-bb07-1236db29ab50}"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b32fa77e-299d-44a9-865b-af0df2868f16}"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c9f5cfab-160a-4e0f-a81b-6e3a62b84868}"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6f4316d4-55a6-41fd-ba82-b30f15068ad0}"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977ed926-0456-440b-bc51-3251a3981409}"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3fb8d189-b278-4008-9d73-16711199790e}"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6b68a3d0-cb68-44a3-b1bc-18e087b3a91b}"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60f7bbf1-a9b1-4892-899d-a3016330df60}"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bd354184-ea27-4378-86f0-91654d50d2b1}"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105c6ee3-4d7a-4a6d-b825-30db2204d85f}"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4506bbe9-e29f-4b72-855a-1e0b8c8d3ce3}"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42906353-5a0b-4e5c-b106-25e1c46e26d5}"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fb62bcc6-2203-41fd-b628-c205f8cd53db}"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419f2b9b-6b94-420e-a6cc-518fef366e08}"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98453c8d-6042-4cb5-a56e-e673f642ff42}"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ae379951-61df-4be5-92ec-b3c4d3d2c208}"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711b7d25-6c75-4ac5-87d2-9292b7834d8f}"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6f77da71-4437-49da-870b-303130a0f416}"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1a5dcfb9-258b-4297-9f6c-d4fd82763895}"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b678b3cf-6bad-4267-ad16-685cefa8beeb}"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f5dd9b41-8477-4f61-a26f-8a6c9d06fcd3}"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8a5fe3ee-6246-4a33-8b72-ba780728fcb7}"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5ccd43f2-f39e-42c2-8043-63f443700cdf}"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20604e0a-e83f-41c4-9126-42507f103add}"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1c114827-8f9e-4bce-84f0-78d4d759c012}"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63f3c959-3cf8-40fc-a22d-c59b0088c2a0}"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0ca9012e-624b-4ae5-811f-d5ed5999494a}"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35f8f84c-7b29-49bb-9d90-727b7a0220d3}"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272b6db1-40dd-4c3e-8a56-077833472849}"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610070e8-4a5d-415d-a5e8-e67fdecd6314}"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37b9bd0a-2039-46a7-bb44-9267827aeca0}"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fe840929-09ba-4f6a-81c8-e1ce6d4eaa79}"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d172886f-5841-4159-b65d-608057698b42}"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232d8dd0-1e08-409b-9943-162fae943ef7}"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35f60b9e-1ede-471f-86d0-628bd39043d0}"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f4250cc5-2f53-48b5-b64f-458c341dd0fc}"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ceab9da1-24c8-4548-8a5a-03a957baa0f1}"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3dd235cb-6923-4104-ada9-45d3f68ba642}"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badf20a8-098f-42d8-b0be-f3ca5f39ab18}"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bb8cb532-52b0-43c3-9c98-ddcc79f1204e}"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51dc9c93-89ea-42b6-a59b-122e354714bc}"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19497a81-1f42-4509-943d-42de735c89fd}"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a05d1890-82dc-4e90-953c-177bcca09c57}"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07673260-a0be-4e55-b06c-6b7be13e32d2}"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177efc8d-0751-4c10-86e6-c177efd98ccc}"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abcca798-31c8-4bc1-aab0-eb6729ace6b4}"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31d94765-a64e-4bb3-808a-e899cb63ed75}"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efcf4fe0-3a92-41a1-9d38-d7326f6e99a3}"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7927decd-6cd2-4363-bd53-f59b573ea4fd}"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c9a9b9ea-6852-489e-a9a4-23fc2182bd71}"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2ed0bbea-3ed2-4fb2-a622-9a6c6b1a75c4}"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2044a497-d5f1-4f03-b8f4-e3d91491d642}"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780ea43c-c80f-45fc-90e1-24dcf4274a4d}"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93dd0381-99fe-4171-b98c-12a743ad85c9}"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074115dc-932b-417a-92a7-4ab262299551}"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ff1c34e4-7acd-4f46-a398-9318cb3663c9}"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beb46e93-0aae-44f6-a59f-9d0cb71934bc}"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5e9b6505-22bc-4336-87cb-a3db5092695f}"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e93850e1-1fc2-4b7b-8a3b-2ca7d8764cab}"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7c7da6b0-a5ca-4868-9be6-063ec17fccac}"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74031d34-6e90-4132-8667-9ef7710aceb6}"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c1951ed4-0dd1-49db-bca3-6fedaca264a4}"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661a880e-ba66-447a-9507-bacc419f1db1}"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fc52c220-cec8-46a1-b7a6-995729e082d8}"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07654e40-164f-4dde-8d58-28ed0e7f1456}"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ce5cb24c-d9cf-4a8d-b97e-8f54764fe0be}"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6316e0a9-e851-4363-9ab5-f7696c1cb38f}"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7a12ccf0-020a-49d7-826f-3432970c4065}"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2e55b9cc-7420-45e7-b20c-dfb092f4b4fd}"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7f05d9fa-6d01-483f-997d-e9af2ad46930}"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55a93fc8-f804-4263-ac7f-41acaab08d3e}"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b1ee2cdd-3bed-4df4-9da1-9bbc4ce89095}"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c686fb8b-dcd7-4da8-9ffb-b97a64b6abe5}"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dd8bd851-a7f1-4c30-b0fb-8f850fb962c9}"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11d93d92-c6eb-4cd7-9686-05f98169633c}"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742e6a31-acd2-46e3-aba4-d4349211dc5a}"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fbd022f4-f279-40d5-8802-d7aec0ebbb99}"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8cd9b212-c836-4a76-b112-26150f12f6cd}"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a5f8edc1-aa42-447f-88ff-a2010b4d53e7}"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deff6998-8e2d-4455-ac39-429e11b36d84}"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cfc6ab7b-2264-42c8-9cd1-2e5630957418}"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e9c77150-d021-4ae7-af25-2994e161719b}"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90dda643-ca63-4862-9a73-8aafa83df4ac}"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002657a8-ec4e-4585-b9ad-b7f60a60ccc5}"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c1a0e18f-f2df-4ce8-943e-a425b675e53e}"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6be79970-b0b0-4197-b923-07af34802b0a}"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33e2a393-56cf-42a8-b645-cd8be3588edd}"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9be3a0da-defd-4eaa-a7b0-2a057d1aa36f}"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74c86aab-ec61-449f-a9c1-be2ff07324a4}"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ea353580-5c39-4775-80fe-db43ba94e525}"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97d56516-b0a8-444d-88d3-a2f3dea4f047}"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d889f257-53d6-4cb3-86bd-44d59ebe58bc}"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cc2932b6-11a6-453f-9d3a-9ceb2bdeb887}"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9bf6b4b8-f28c-4086-8b2f-20741dc83714}"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92f2ac51-9489-49ca-ab5b-c8f90d0a3b5c}"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0a4ccc08-2d78-455b-8c3f-93980b9822b3}"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57ae17e2-6c18-4724-8989-7f462c4a3c45}"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e0851b96-202e-4257-b8ec-93ee1eb50d08}"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5d1c1474-2226-4c03-88ec-472543732b86}"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574ffcb3-5e56-43a0-bc11-2a7f0864c418}"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b61f28c0-bc91-4a5e-b296-a59a90fef9c9}"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feb09b13-9da0-4480-93c4-31a4f9d08039}"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eb3cb97f-df21-427c-a14c-d85127853354}"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6afe3eae-8090-41d3-b0de-c654d0685c8e}"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c64e0a6a-2a8c-41ee-9ece-4019700b2d97}"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26954baf-7537-463a-b4ff-e7061895ced5}"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6ce2431a-3559-4df9-add8-95bbdfb911d8}"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3ad7facb-7d3c-4a7c-9843-9c2f2966c2f6}"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07664df3-9c7c-4542-98b9-3f97fd05a0c1}"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80c2c67b-3870-46a3-8b0c-00c7eb5f8b66}"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6b46fc97-8c14-4251-8fd8-5dba10867511}"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279083e8-18cc-4bda-b9ab-d966b28fc197}"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20e1074d-f3a5-4ca8-9466-d9b54ed70dbb}"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34c4e1fa-aa3d-4601-b612-2196001100b3}"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99a7a419-26d1-49aa-a4f0-f65bb729c8d8}"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1d1361b4-115e-497b-97e0-f6cd1c69d7bc}"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2ff6236a-06d2-4be4-a997-c7d802949fd0}"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d904a567-b39d-42c5-9103-a7551f474d89}"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3568d6c4-2ca1-4109-a96f-cb3912dc8fa9}"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b2b4511c-d6b4-4cc7-8c03-d51f915f0dd7}"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0286b4d2-f1ac-4676-9a0d-e5c1c087cff8}"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ce4fbc27-2ff6-40ee-a392-b24cf1608349}"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cb3d6938-dc62-4e87-9a7b-bf6ebced5c08}"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9f9c2264-8acc-411e-a954-b9097a84315f}"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4adf0f5c-86ec-4df9-ac07-1e73b89e2ac3}"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60a29c1e-c4d1-475b-91b0-c72700471f65}"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3ff87cf3-b154-4da1-8fcb-305d1e2218ae}"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28ad877d-fb4a-42a2-b6e2-4c6830f47d8f}"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0422419c-4ab9-41ee-939f-e2eeb64bc3df}"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cap="none" spc="20" baseline="0">
                <a:gradFill>
                  <a:gsLst>
                    <a:gs pos="0">
                      <a:srgbClr val="646464"/>
                    </a:gs>
                    <a:gs pos="100000">
                      <a:srgbClr val="2B2B2D"/>
                    </a:gs>
                  </a:gsLst>
                  <a:lin ang="5400000" scaled="1"/>
                </a:gradFill>
                <a:latin typeface="+mn-lt"/>
                <a:ea typeface="+mn-ea"/>
                <a:cs typeface="+mn-cs"/>
              </a:defRPr>
            </a:pPr>
            <a:r>
              <a:rPr lang="zh-CN" sz="1400" b="1" i="0" dirty="0">
                <a:gradFill>
                  <a:gsLst>
                    <a:gs pos="0">
                      <a:srgbClr val="646464"/>
                    </a:gs>
                    <a:gs pos="100000">
                      <a:srgbClr val="2B2B2D"/>
                    </a:gs>
                  </a:gsLst>
                  <a:lin ang="5400000" scaled="1"/>
                </a:gradFill>
                <a:latin typeface="MiSans" pitchFamily="2" charset="-122"/>
                <a:ea typeface="MiSans" pitchFamily="2" charset="-122"/>
              </a:rPr>
              <a:t>短视频平台用户组成比占（单位：</a:t>
            </a:r>
            <a:r>
              <a:rPr lang="en-US" sz="1400" b="1" i="0" dirty="0">
                <a:gradFill>
                  <a:gsLst>
                    <a:gs pos="0">
                      <a:srgbClr val="646464"/>
                    </a:gs>
                    <a:gs pos="100000">
                      <a:srgbClr val="2B2B2D"/>
                    </a:gs>
                  </a:gsLst>
                  <a:lin ang="5400000" scaled="1"/>
                </a:gradFill>
                <a:latin typeface="MiSans" pitchFamily="2" charset="-122"/>
                <a:ea typeface="MiSans" pitchFamily="2" charset="-122"/>
              </a:rPr>
              <a:t>%</a:t>
            </a:r>
            <a:r>
              <a:rPr lang="zh-CN" sz="1400" b="1" i="0" dirty="0">
                <a:gradFill>
                  <a:gsLst>
                    <a:gs pos="0">
                      <a:srgbClr val="646464"/>
                    </a:gs>
                    <a:gs pos="100000">
                      <a:srgbClr val="2B2B2D"/>
                    </a:gs>
                  </a:gsLst>
                  <a:lin ang="5400000" scaled="1"/>
                </a:gradFill>
                <a:latin typeface="MiSans" pitchFamily="2" charset="-122"/>
                <a:ea typeface="MiSans" pitchFamily="2" charset="-122"/>
              </a:rPr>
              <a:t>）</a:t>
            </a:r>
            <a:endParaRPr lang="zh-CN" sz="1400" b="1" i="0" dirty="0">
              <a:gradFill>
                <a:gsLst>
                  <a:gs pos="0">
                    <a:srgbClr val="646464"/>
                  </a:gs>
                  <a:gs pos="100000">
                    <a:srgbClr val="2B2B2D"/>
                  </a:gs>
                </a:gsLst>
                <a:lin ang="5400000" scaled="1"/>
              </a:gradFill>
              <a:latin typeface="MiSans" pitchFamily="2" charset="-122"/>
              <a:ea typeface="MiSans"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FFFF"/>
            </a:solidFill>
            <a:ln w="9525" cap="flat" cmpd="sng" algn="ctr">
              <a:noFill/>
              <a:round/>
            </a:ln>
          </c:spPr>
          <c:explosion val="0"/>
          <c:dPt>
            <c:idx val="0"/>
            <c:bubble3D val="0"/>
            <c:spPr>
              <a:solidFill>
                <a:srgbClr val="008EFF"/>
              </a:solidFill>
              <a:ln w="9525" cap="flat" cmpd="sng" algn="ctr">
                <a:noFill/>
                <a:round/>
              </a:ln>
              <a:effectLst/>
            </c:spPr>
          </c:dPt>
          <c:dPt>
            <c:idx val="1"/>
            <c:bubble3D val="0"/>
            <c:spPr>
              <a:solidFill>
                <a:srgbClr val="2A9FFD"/>
              </a:solidFill>
              <a:ln w="9525" cap="flat" cmpd="sng" algn="ctr">
                <a:noFill/>
                <a:round/>
              </a:ln>
              <a:effectLst/>
            </c:spPr>
          </c:dPt>
          <c:dPt>
            <c:idx val="2"/>
            <c:bubble3D val="0"/>
            <c:spPr>
              <a:solidFill>
                <a:srgbClr val="54B3FF"/>
              </a:solidFill>
              <a:ln w="9525" cap="flat" cmpd="sng" algn="ctr">
                <a:noFill/>
                <a:round/>
              </a:ln>
              <a:effectLst/>
            </c:spPr>
          </c:dPt>
          <c:dPt>
            <c:idx val="3"/>
            <c:bubble3D val="0"/>
            <c:spPr>
              <a:solidFill>
                <a:srgbClr val="4BAFFF"/>
              </a:solidFill>
              <a:ln w="9525" cap="flat" cmpd="sng" algn="ctr">
                <a:noFill/>
                <a:round/>
              </a:ln>
              <a:effectLst/>
            </c:spPr>
          </c:dPt>
          <c:dPt>
            <c:idx val="4"/>
            <c:bubble3D val="0"/>
            <c:spPr>
              <a:solidFill>
                <a:srgbClr val="5AB6FF"/>
              </a:solidFill>
              <a:ln w="9525" cap="flat" cmpd="sng" algn="ctr">
                <a:noFill/>
                <a:round/>
              </a:ln>
              <a:effectLst/>
            </c:spPr>
          </c:dPt>
          <c:dPt>
            <c:idx val="5"/>
            <c:bubble3D val="0"/>
            <c:spPr>
              <a:solidFill>
                <a:srgbClr val="65BBFF"/>
              </a:solidFill>
              <a:ln w="9525" cap="flat" cmpd="sng" algn="ctr">
                <a:noFill/>
                <a:round/>
              </a:ln>
              <a:effectLst/>
            </c:spPr>
          </c:dPt>
          <c:dPt>
            <c:idx val="6"/>
            <c:bubble3D val="0"/>
            <c:spPr>
              <a:solidFill>
                <a:srgbClr val="8DCDFF"/>
              </a:solidFill>
              <a:ln w="9525" cap="flat" cmpd="sng" algn="ctr">
                <a:noFill/>
                <a:round/>
              </a:ln>
              <a:effectLst/>
            </c:spPr>
          </c:dPt>
          <c:dLbls>
            <c:dLbl>
              <c:idx val="0"/>
              <c:layout/>
              <c:tx>
                <c:rich>
                  <a:bodyPr rot="0" spcFirstLastPara="1" vertOverflow="ellipsis" vert="horz" wrap="square" lIns="38100" tIns="19050" rIns="38100" bIns="19050" anchor="ctr" anchorCtr="1"/>
                  <a:lstStyle/>
                  <a:p>
                    <a:fld id="{900e07a6-33ff-47e1-816d-32be31a8ba5e}"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f73f547e-16bc-4b77-9d7b-a97d1868dca0}"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fld id="{d2b78e0f-4648-4785-8317-51e037aa4191}"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fld id="{64f23500-b0b6-4dd8-9e6e-492eb6c9d0a3}"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2435aecb-05b0-4032-bc32-ada75c2ff6f6}"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tx>
                <c:rich>
                  <a:bodyPr rot="0" spcFirstLastPara="1" vertOverflow="ellipsis" vert="horz" wrap="square" lIns="38100" tIns="19050" rIns="38100" bIns="19050" anchor="ctr" anchorCtr="1"/>
                  <a:lstStyle/>
                  <a:p>
                    <a:fld id="{c37773e9-454d-43fb-81c6-d167e4b54430}"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6"/>
              <c:layout/>
              <c:tx>
                <c:rich>
                  <a:bodyPr rot="0" spcFirstLastPara="1" vertOverflow="ellipsis" vert="horz" wrap="square" lIns="38100" tIns="19050" rIns="38100" bIns="19050" anchor="ctr" anchorCtr="1"/>
                  <a:lstStyle/>
                  <a:p>
                    <a:fld id="{90d11f4f-a7e3-4600-9883-6ddcbd7a0835}" type="CATEGORYNAME">
                      <a:t>[CATEGORY NAME]</a:t>
                    </a:fld>
                    <a:endParaRPr lang="en-US" b="0" i="0" u="none" strike="noStrike" baseline="0">
                      <a:latin typeface="Arial" panose="020B0604020202020204" pitchFamily="34" charset="0"/>
                      <a:ea typeface="Arial" panose="020B0604020202020204" pitchFamily="34" charset="0"/>
                      <a:cs typeface="+mn-ea"/>
                    </a:endParaRPr>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rgbClr val="747675"/>
                    </a:solidFill>
                    <a:latin typeface="D-DIN Exp" panose="020B0504020202030204" pitchFamily="34" charset="0"/>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企业职员</c:v>
                </c:pt>
                <c:pt idx="1">
                  <c:v>企业中底层管理者</c:v>
                </c:pt>
                <c:pt idx="2">
                  <c:v>专业技术人员</c:v>
                </c:pt>
                <c:pt idx="3">
                  <c:v>个体户</c:v>
                </c:pt>
                <c:pt idx="4">
                  <c:v>党政机关</c:v>
                </c:pt>
                <c:pt idx="5">
                  <c:v>学生</c:v>
                </c:pt>
                <c:pt idx="6">
                  <c:v>其他</c:v>
                </c:pt>
              </c:strCache>
            </c:strRef>
          </c:cat>
          <c:val>
            <c:numRef>
              <c:f>Sheet1!$B$2:$B$8</c:f>
              <c:numCache>
                <c:formatCode>General</c:formatCode>
                <c:ptCount val="7"/>
                <c:pt idx="0">
                  <c:v>43</c:v>
                </c:pt>
                <c:pt idx="1">
                  <c:v>15</c:v>
                </c:pt>
                <c:pt idx="2">
                  <c:v>12</c:v>
                </c:pt>
                <c:pt idx="3">
                  <c:v>10</c:v>
                </c:pt>
                <c:pt idx="4">
                  <c:v>8</c:v>
                </c:pt>
                <c:pt idx="5">
                  <c:v>7</c:v>
                </c:pt>
                <c:pt idx="6">
                  <c:v>5</c:v>
                </c:pt>
              </c:numCache>
            </c:numRef>
          </c:val>
        </c:ser>
        <c:dLbls>
          <c:showLegendKey val="0"/>
          <c:showVal val="0"/>
          <c:showCatName val="0"/>
          <c:showSerName val="0"/>
          <c:showPercent val="1"/>
          <c:showBubbleSize val="0"/>
          <c:showLeaderLines val="1"/>
        </c:dLbls>
        <c:firstSliceAng val="178"/>
      </c:pieChart>
      <c:spPr>
        <a:noFill/>
        <a:ln>
          <a:noFill/>
        </a:ln>
        <a:effectLst/>
      </c:spPr>
    </c:plotArea>
    <c:legend>
      <c:legendPos val="b"/>
      <c:layout>
        <c:manualLayout>
          <c:xMode val="edge"/>
          <c:yMode val="edge"/>
          <c:x val="0.145702423244372"/>
          <c:y val="0.797112477518431"/>
          <c:w val="0.75355783781378"/>
          <c:h val="0.180343083753773"/>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50000"/>
                  <a:lumOff val="50000"/>
                </a:schemeClr>
              </a:solidFill>
              <a:latin typeface="MiSans Light" pitchFamily="2" charset="-122"/>
              <a:ea typeface="MiSans Light"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18.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20.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21.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22.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23.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24.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25.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26.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27.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28.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29.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30.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31.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32.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33.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34.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35.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11C9939-95D0-BA46-9D1E-B65B5AACFCEE}" type="doc">
      <dgm:prSet loTypeId="urn:microsoft.com/office/officeart/2005/8/layout/cycle4#1" loCatId="matrix" qsTypeId="urn:microsoft.com/office/officeart/2005/8/quickstyle/simple1#1" qsCatId="simple" csTypeId="urn:microsoft.com/office/officeart/2005/8/colors/accent5_5" csCatId="colorful"/>
      <dgm:spPr/>
      <dgm:t>
        <a:bodyPr/>
        <a:lstStyle/>
        <a:p>
          <a:endParaRPr lang="zh-CN" altLang="en-US"/>
        </a:p>
      </dgm:t>
    </dgm:pt>
    <dgm:pt modelId="{1DD4FC0D-75FA-2C48-88CC-1C2EBF1A4FC0}">
      <dgm:prSet phldr="0" custT="0"/>
      <dgm:spPr/>
      <dgm:t>
        <a:bodyPr vert="horz" wrap="square"/>
        <a:p>
          <a:pPr>
            <a:lnSpc>
              <a:spcPct val="100000"/>
            </a:lnSpc>
            <a:spcBef>
              <a:spcPct val="0"/>
            </a:spcBef>
            <a:spcAft>
              <a:spcPct val="35000"/>
            </a:spcAft>
          </a:pPr>
          <a:r>
            <a:rPr kumimoji="1" lang="zh-CN" b="1">
              <a:latin typeface="微软雅黑" charset="-122"/>
              <a:ea typeface="微软雅黑" charset="-122"/>
            </a:rPr>
            <a:t>组织建设</a:t>
          </a:r>
          <a:r>
            <a:rPr lang="zh-CN" b="1">
              <a:latin typeface="微软雅黑" charset="-122"/>
              <a:ea typeface="微软雅黑" charset="-122"/>
            </a:rPr>
            <a:t/>
          </a:r>
          <a:endParaRPr lang="zh-CN" b="1">
            <a:latin typeface="微软雅黑" charset="-122"/>
            <a:ea typeface="微软雅黑" charset="-122"/>
          </a:endParaRPr>
        </a:p>
      </dgm:t>
    </dgm:pt>
    <dgm:pt modelId="{984F545A-6C28-0F41-9726-D3009A968CF3}" cxnId="{08FC6EF0-BB38-4BAA-8885-BEA8D5C98648}" type="parTrans">
      <dgm:prSet/>
      <dgm:spPr/>
      <dgm:t>
        <a:bodyPr/>
        <a:lstStyle/>
        <a:p>
          <a:endParaRPr lang="zh-CN" altLang="en-US" b="1"/>
        </a:p>
      </dgm:t>
    </dgm:pt>
    <dgm:pt modelId="{75814D2D-3B53-134B-B9C0-606C59154544}" cxnId="{08FC6EF0-BB38-4BAA-8885-BEA8D5C98648}" type="sibTrans">
      <dgm:prSet/>
      <dgm:spPr/>
      <dgm:t>
        <a:bodyPr/>
        <a:lstStyle/>
        <a:p>
          <a:endParaRPr lang="zh-CN" altLang="en-US" b="1"/>
        </a:p>
      </dgm:t>
    </dgm:pt>
    <dgm:pt modelId="{02512669-A270-744A-9DBB-3DA1EF0A8932}">
      <dgm:prSet phldr="0" custT="0"/>
      <dgm:spPr/>
      <dgm:t>
        <a:bodyPr vert="horz" wrap="square"/>
        <a:p>
          <a:pPr>
            <a:lnSpc>
              <a:spcPct val="100000"/>
            </a:lnSpc>
            <a:spcBef>
              <a:spcPct val="0"/>
            </a:spcBef>
            <a:spcAft>
              <a:spcPct val="35000"/>
            </a:spcAft>
          </a:pPr>
          <a:r>
            <a:rPr kumimoji="1" lang="zh-CN" b="1">
              <a:latin typeface="微软雅黑" charset="-122"/>
              <a:ea typeface="微软雅黑" charset="-122"/>
            </a:rPr>
            <a:t>流程制度</a:t>
          </a:r>
          <a:r>
            <a:rPr lang="zh-CN" b="1">
              <a:latin typeface="微软雅黑" charset="-122"/>
              <a:ea typeface="微软雅黑" charset="-122"/>
            </a:rPr>
            <a:t/>
          </a:r>
          <a:endParaRPr lang="zh-CN" b="1">
            <a:latin typeface="微软雅黑" charset="-122"/>
            <a:ea typeface="微软雅黑" charset="-122"/>
          </a:endParaRPr>
        </a:p>
      </dgm:t>
    </dgm:pt>
    <dgm:pt modelId="{63C337C0-EBC0-1247-AD34-33758F4DEAF1}" cxnId="{03B2D0CC-0632-4B9F-BDC8-66C878F5C2C1}" type="parTrans">
      <dgm:prSet/>
      <dgm:spPr/>
      <dgm:t>
        <a:bodyPr/>
        <a:lstStyle/>
        <a:p>
          <a:endParaRPr lang="zh-CN" altLang="en-US" b="1"/>
        </a:p>
      </dgm:t>
    </dgm:pt>
    <dgm:pt modelId="{997BC7E8-C441-E843-A6D9-202F7FE42353}" cxnId="{03B2D0CC-0632-4B9F-BDC8-66C878F5C2C1}" type="sibTrans">
      <dgm:prSet/>
      <dgm:spPr/>
      <dgm:t>
        <a:bodyPr/>
        <a:lstStyle/>
        <a:p>
          <a:endParaRPr lang="zh-CN" altLang="en-US" b="1"/>
        </a:p>
      </dgm:t>
    </dgm:pt>
    <dgm:pt modelId="{C56234C9-7881-814B-BE42-21694A234AF6}">
      <dgm:prSet phldr="0" custT="0"/>
      <dgm:spPr/>
      <dgm:t>
        <a:bodyPr vert="horz" wrap="square"/>
        <a:p>
          <a:pPr>
            <a:lnSpc>
              <a:spcPct val="100000"/>
            </a:lnSpc>
            <a:spcBef>
              <a:spcPct val="0"/>
            </a:spcBef>
            <a:spcAft>
              <a:spcPct val="35000"/>
            </a:spcAft>
          </a:pPr>
          <a:r>
            <a:rPr kumimoji="1" lang="zh-CN" b="1" dirty="0">
              <a:latin typeface="微软雅黑" charset="-122"/>
              <a:ea typeface="微软雅黑" charset="-122"/>
            </a:rPr>
            <a:t>工具建设</a:t>
          </a:r>
          <a:r>
            <a:rPr kumimoji="1" lang="zh-CN" b="1" dirty="0">
              <a:latin typeface="微软雅黑" charset="-122"/>
              <a:ea typeface="微软雅黑" charset="-122"/>
            </a:rPr>
            <a:t/>
          </a:r>
          <a:endParaRPr kumimoji="1" lang="zh-CN" b="1" dirty="0">
            <a:latin typeface="微软雅黑" charset="-122"/>
            <a:ea typeface="微软雅黑" charset="-122"/>
          </a:endParaRPr>
        </a:p>
      </dgm:t>
    </dgm:pt>
    <dgm:pt modelId="{273D9BE7-6170-C24A-BB94-84943677520B}" cxnId="{22CE40D4-8425-4636-BC60-0F9C10D5356F}" type="parTrans">
      <dgm:prSet/>
      <dgm:spPr/>
      <dgm:t>
        <a:bodyPr/>
        <a:lstStyle/>
        <a:p>
          <a:endParaRPr lang="zh-CN" altLang="en-US" b="1"/>
        </a:p>
      </dgm:t>
    </dgm:pt>
    <dgm:pt modelId="{B713C7BC-3F99-F74F-80D1-704432668084}" cxnId="{22CE40D4-8425-4636-BC60-0F9C10D5356F}" type="sibTrans">
      <dgm:prSet/>
      <dgm:spPr/>
      <dgm:t>
        <a:bodyPr/>
        <a:lstStyle/>
        <a:p>
          <a:endParaRPr lang="zh-CN" altLang="en-US" b="1"/>
        </a:p>
      </dgm:t>
    </dgm:pt>
    <dgm:pt modelId="{B5967868-5358-774E-BC74-4056EFFEE64A}">
      <dgm:prSet phldr="0" custT="0"/>
      <dgm:spPr/>
      <dgm:t>
        <a:bodyPr vert="horz" wrap="square"/>
        <a:p>
          <a:pPr>
            <a:lnSpc>
              <a:spcPct val="100000"/>
            </a:lnSpc>
            <a:spcBef>
              <a:spcPct val="0"/>
            </a:spcBef>
            <a:spcAft>
              <a:spcPct val="35000"/>
            </a:spcAft>
          </a:pPr>
          <a:r>
            <a:rPr kumimoji="1" lang="zh-CN" b="1" dirty="0">
              <a:latin typeface="微软雅黑" charset="-122"/>
              <a:ea typeface="微软雅黑" charset="-122"/>
            </a:rPr>
            <a:t>监控度量</a:t>
          </a:r>
          <a:r>
            <a:rPr kumimoji="1" lang="zh-CN" b="1" dirty="0">
              <a:latin typeface="微软雅黑" charset="-122"/>
              <a:ea typeface="微软雅黑" charset="-122"/>
            </a:rPr>
            <a:t/>
          </a:r>
          <a:endParaRPr kumimoji="1" lang="zh-CN" b="1" dirty="0">
            <a:latin typeface="微软雅黑" charset="-122"/>
            <a:ea typeface="微软雅黑" charset="-122"/>
          </a:endParaRPr>
        </a:p>
      </dgm:t>
    </dgm:pt>
    <dgm:pt modelId="{1E501CC9-9C63-7D4E-9515-207AF243B74D}" cxnId="{49E4F4BE-FC8E-4644-BFD3-AA56D912CB02}" type="parTrans">
      <dgm:prSet/>
      <dgm:spPr/>
      <dgm:t>
        <a:bodyPr/>
        <a:lstStyle/>
        <a:p>
          <a:endParaRPr lang="zh-CN" altLang="en-US" b="1"/>
        </a:p>
      </dgm:t>
    </dgm:pt>
    <dgm:pt modelId="{883A7437-2064-424C-8C0F-8FCDF3C7C384}" cxnId="{49E4F4BE-FC8E-4644-BFD3-AA56D912CB02}" type="sibTrans">
      <dgm:prSet/>
      <dgm:spPr/>
      <dgm:t>
        <a:bodyPr/>
        <a:lstStyle/>
        <a:p>
          <a:endParaRPr lang="zh-CN" altLang="en-US" b="1"/>
        </a:p>
      </dgm:t>
    </dgm:pt>
    <dgm:pt modelId="{AE880AEE-980A-8A4A-BDF6-F7D0FE9FD2B3}" type="pres">
      <dgm:prSet presAssocID="{D11C9939-95D0-BA46-9D1E-B65B5AACFCEE}" presName="cycleMatrixDiagram" presStyleCnt="0">
        <dgm:presLayoutVars>
          <dgm:chMax val="1"/>
          <dgm:dir/>
          <dgm:animLvl val="lvl"/>
          <dgm:resizeHandles val="exact"/>
        </dgm:presLayoutVars>
      </dgm:prSet>
      <dgm:spPr/>
      <dgm:t>
        <a:bodyPr/>
        <a:lstStyle/>
        <a:p>
          <a:endParaRPr lang="zh-CN" altLang="en-US"/>
        </a:p>
      </dgm:t>
    </dgm:pt>
    <dgm:pt modelId="{A807D4FD-C9CB-D847-B069-19E9EB49491D}" type="pres">
      <dgm:prSet presAssocID="{D11C9939-95D0-BA46-9D1E-B65B5AACFCEE}" presName="children" presStyleCnt="0"/>
      <dgm:spPr/>
    </dgm:pt>
    <dgm:pt modelId="{8AA89EFE-4C03-BC41-A751-020E293FE715}" type="pres">
      <dgm:prSet presAssocID="{D11C9939-95D0-BA46-9D1E-B65B5AACFCEE}" presName="childPlaceholder" presStyleCnt="0"/>
      <dgm:spPr/>
    </dgm:pt>
    <dgm:pt modelId="{0675ED3C-1C52-9C4A-81A5-BCA12C56C23E}" type="pres">
      <dgm:prSet presAssocID="{D11C9939-95D0-BA46-9D1E-B65B5AACFCEE}" presName="circle" presStyleCnt="0"/>
      <dgm:spPr/>
    </dgm:pt>
    <dgm:pt modelId="{E1C0E2B5-C0BB-BE4F-B2FB-B2ABA65DB7B4}" type="pres">
      <dgm:prSet presAssocID="{D11C9939-95D0-BA46-9D1E-B65B5AACFCEE}" presName="quadrant1" presStyleLbl="node1" presStyleIdx="0" presStyleCnt="4">
        <dgm:presLayoutVars>
          <dgm:chMax val="1"/>
          <dgm:bulletEnabled val="1"/>
        </dgm:presLayoutVars>
      </dgm:prSet>
      <dgm:spPr/>
      <dgm:t>
        <a:bodyPr/>
        <a:lstStyle/>
        <a:p>
          <a:endParaRPr lang="zh-CN" altLang="en-US"/>
        </a:p>
      </dgm:t>
    </dgm:pt>
    <dgm:pt modelId="{72B7F750-F7A5-D149-83F0-3F9528F1942F}" type="pres">
      <dgm:prSet presAssocID="{D11C9939-95D0-BA46-9D1E-B65B5AACFCEE}" presName="quadrant2" presStyleLbl="node1" presStyleIdx="1" presStyleCnt="4">
        <dgm:presLayoutVars>
          <dgm:chMax val="1"/>
          <dgm:bulletEnabled val="1"/>
        </dgm:presLayoutVars>
      </dgm:prSet>
      <dgm:spPr/>
      <dgm:t>
        <a:bodyPr/>
        <a:lstStyle/>
        <a:p>
          <a:endParaRPr lang="zh-CN" altLang="en-US"/>
        </a:p>
      </dgm:t>
    </dgm:pt>
    <dgm:pt modelId="{AF11B6BB-D7D2-BD43-B5A5-1EDBEC75AA53}" type="pres">
      <dgm:prSet presAssocID="{D11C9939-95D0-BA46-9D1E-B65B5AACFCEE}" presName="quadrant3" presStyleLbl="node1" presStyleIdx="2" presStyleCnt="4">
        <dgm:presLayoutVars>
          <dgm:chMax val="1"/>
          <dgm:bulletEnabled val="1"/>
        </dgm:presLayoutVars>
      </dgm:prSet>
      <dgm:spPr/>
      <dgm:t>
        <a:bodyPr/>
        <a:lstStyle/>
        <a:p>
          <a:endParaRPr lang="zh-CN" altLang="en-US"/>
        </a:p>
      </dgm:t>
    </dgm:pt>
    <dgm:pt modelId="{79C09DAF-75D8-7F49-9447-84A22FEB8B27}" type="pres">
      <dgm:prSet presAssocID="{D11C9939-95D0-BA46-9D1E-B65B5AACFCEE}" presName="quadrant4" presStyleLbl="node1" presStyleIdx="3" presStyleCnt="4">
        <dgm:presLayoutVars>
          <dgm:chMax val="1"/>
          <dgm:bulletEnabled val="1"/>
        </dgm:presLayoutVars>
      </dgm:prSet>
      <dgm:spPr/>
      <dgm:t>
        <a:bodyPr/>
        <a:lstStyle/>
        <a:p>
          <a:endParaRPr lang="zh-CN" altLang="en-US"/>
        </a:p>
      </dgm:t>
    </dgm:pt>
    <dgm:pt modelId="{4C4DEE33-1E30-C84D-A1C7-746FC00EEBB8}" type="pres">
      <dgm:prSet presAssocID="{D11C9939-95D0-BA46-9D1E-B65B5AACFCEE}" presName="quadrantPlaceholder" presStyleCnt="0"/>
      <dgm:spPr/>
    </dgm:pt>
    <dgm:pt modelId="{8EE8D0F4-8506-BC4F-8149-26D0F93536C7}" type="pres">
      <dgm:prSet presAssocID="{D11C9939-95D0-BA46-9D1E-B65B5AACFCEE}" presName="center1" presStyleLbl="fgShp" presStyleIdx="0" presStyleCnt="2"/>
      <dgm:spPr/>
    </dgm:pt>
    <dgm:pt modelId="{90363E79-DD56-9349-A3E9-9149B16BAF0E}" type="pres">
      <dgm:prSet presAssocID="{D11C9939-95D0-BA46-9D1E-B65B5AACFCEE}" presName="center2" presStyleLbl="fgShp" presStyleIdx="1" presStyleCnt="2"/>
      <dgm:spPr/>
    </dgm:pt>
  </dgm:ptLst>
  <dgm:cxnLst>
    <dgm:cxn modelId="{08FC6EF0-BB38-4BAA-8885-BEA8D5C98648}" srcId="{D11C9939-95D0-BA46-9D1E-B65B5AACFCEE}" destId="{1DD4FC0D-75FA-2C48-88CC-1C2EBF1A4FC0}" srcOrd="0" destOrd="0" parTransId="{984F545A-6C28-0F41-9726-D3009A968CF3}" sibTransId="{75814D2D-3B53-134B-B9C0-606C59154544}"/>
    <dgm:cxn modelId="{03B2D0CC-0632-4B9F-BDC8-66C878F5C2C1}" srcId="{D11C9939-95D0-BA46-9D1E-B65B5AACFCEE}" destId="{02512669-A270-744A-9DBB-3DA1EF0A8932}" srcOrd="1" destOrd="0" parTransId="{63C337C0-EBC0-1247-AD34-33758F4DEAF1}" sibTransId="{997BC7E8-C441-E843-A6D9-202F7FE42353}"/>
    <dgm:cxn modelId="{22CE40D4-8425-4636-BC60-0F9C10D5356F}" srcId="{D11C9939-95D0-BA46-9D1E-B65B5AACFCEE}" destId="{C56234C9-7881-814B-BE42-21694A234AF6}" srcOrd="2" destOrd="0" parTransId="{273D9BE7-6170-C24A-BB94-84943677520B}" sibTransId="{B713C7BC-3F99-F74F-80D1-704432668084}"/>
    <dgm:cxn modelId="{49E4F4BE-FC8E-4644-BFD3-AA56D912CB02}" srcId="{D11C9939-95D0-BA46-9D1E-B65B5AACFCEE}" destId="{B5967868-5358-774E-BC74-4056EFFEE64A}" srcOrd="3" destOrd="0" parTransId="{1E501CC9-9C63-7D4E-9515-207AF243B74D}" sibTransId="{883A7437-2064-424C-8C0F-8FCDF3C7C384}"/>
    <dgm:cxn modelId="{7FA9E4F5-FC55-4462-9C7B-158D90AD303F}" type="presOf" srcId="{D11C9939-95D0-BA46-9D1E-B65B5AACFCEE}" destId="{AE880AEE-980A-8A4A-BDF6-F7D0FE9FD2B3}" srcOrd="0" destOrd="0" presId="urn:microsoft.com/office/officeart/2005/8/layout/cycle4#1"/>
    <dgm:cxn modelId="{CE201C81-EA93-4BF2-A9E0-73901B2D99E8}" type="presParOf" srcId="{AE880AEE-980A-8A4A-BDF6-F7D0FE9FD2B3}" destId="{A807D4FD-C9CB-D847-B069-19E9EB49491D}" srcOrd="0" destOrd="0" presId="urn:microsoft.com/office/officeart/2005/8/layout/cycle4#1"/>
    <dgm:cxn modelId="{913B40DF-E775-48D5-BB85-441C31652DF3}" type="presParOf" srcId="{A807D4FD-C9CB-D847-B069-19E9EB49491D}" destId="{8AA89EFE-4C03-BC41-A751-020E293FE715}" srcOrd="0" destOrd="0" presId="urn:microsoft.com/office/officeart/2005/8/layout/cycle4#1"/>
    <dgm:cxn modelId="{878CD141-F3CB-41A8-988C-B93ACA7FE0D2}" type="presParOf" srcId="{AE880AEE-980A-8A4A-BDF6-F7D0FE9FD2B3}" destId="{0675ED3C-1C52-9C4A-81A5-BCA12C56C23E}" srcOrd="1" destOrd="0" presId="urn:microsoft.com/office/officeart/2005/8/layout/cycle4#1"/>
    <dgm:cxn modelId="{6D93A79C-2BB8-4A66-9523-93538E5CC544}" type="presParOf" srcId="{0675ED3C-1C52-9C4A-81A5-BCA12C56C23E}" destId="{E1C0E2B5-C0BB-BE4F-B2FB-B2ABA65DB7B4}" srcOrd="0" destOrd="1" presId="urn:microsoft.com/office/officeart/2005/8/layout/cycle4#1"/>
    <dgm:cxn modelId="{430A02C5-D56C-4A33-8788-39B0F3B7C739}" type="presOf" srcId="{1DD4FC0D-75FA-2C48-88CC-1C2EBF1A4FC0}" destId="{E1C0E2B5-C0BB-BE4F-B2FB-B2ABA65DB7B4}" srcOrd="0" destOrd="0" presId="urn:microsoft.com/office/officeart/2005/8/layout/cycle4#1"/>
    <dgm:cxn modelId="{2977FE7E-27BA-4AA0-B5D7-F8F87EFE156F}" type="presParOf" srcId="{0675ED3C-1C52-9C4A-81A5-BCA12C56C23E}" destId="{72B7F750-F7A5-D149-83F0-3F9528F1942F}" srcOrd="1" destOrd="1" presId="urn:microsoft.com/office/officeart/2005/8/layout/cycle4#1"/>
    <dgm:cxn modelId="{462F889F-0214-4FB4-AE07-F079F85C4A92}" type="presOf" srcId="{02512669-A270-744A-9DBB-3DA1EF0A8932}" destId="{72B7F750-F7A5-D149-83F0-3F9528F1942F}" srcOrd="0" destOrd="0" presId="urn:microsoft.com/office/officeart/2005/8/layout/cycle4#1"/>
    <dgm:cxn modelId="{5AEC115A-4708-4552-8D9F-BB394C094D22}" type="presParOf" srcId="{0675ED3C-1C52-9C4A-81A5-BCA12C56C23E}" destId="{AF11B6BB-D7D2-BD43-B5A5-1EDBEC75AA53}" srcOrd="2" destOrd="1" presId="urn:microsoft.com/office/officeart/2005/8/layout/cycle4#1"/>
    <dgm:cxn modelId="{66056EEE-E0E2-4E73-BEA0-3E2E12B364CC}" type="presOf" srcId="{C56234C9-7881-814B-BE42-21694A234AF6}" destId="{AF11B6BB-D7D2-BD43-B5A5-1EDBEC75AA53}" srcOrd="0" destOrd="0" presId="urn:microsoft.com/office/officeart/2005/8/layout/cycle4#1"/>
    <dgm:cxn modelId="{E54B2BC8-D4A8-47F1-9A4D-D72BF025267E}" type="presParOf" srcId="{0675ED3C-1C52-9C4A-81A5-BCA12C56C23E}" destId="{79C09DAF-75D8-7F49-9447-84A22FEB8B27}" srcOrd="3" destOrd="1" presId="urn:microsoft.com/office/officeart/2005/8/layout/cycle4#1"/>
    <dgm:cxn modelId="{282D0520-279E-44A4-8DA0-5170162C739E}" type="presOf" srcId="{B5967868-5358-774E-BC74-4056EFFEE64A}" destId="{79C09DAF-75D8-7F49-9447-84A22FEB8B27}" srcOrd="0" destOrd="0" presId="urn:microsoft.com/office/officeart/2005/8/layout/cycle4#1"/>
    <dgm:cxn modelId="{0E187A3D-D261-43E0-89C0-04F44D66487E}" type="presParOf" srcId="{0675ED3C-1C52-9C4A-81A5-BCA12C56C23E}" destId="{4C4DEE33-1E30-C84D-A1C7-746FC00EEBB8}" srcOrd="4" destOrd="1" presId="urn:microsoft.com/office/officeart/2005/8/layout/cycle4#1"/>
    <dgm:cxn modelId="{4D4717B4-C6DB-40CF-B4DE-213DBC8A83F7}" type="presParOf" srcId="{AE880AEE-980A-8A4A-BDF6-F7D0FE9FD2B3}" destId="{8EE8D0F4-8506-BC4F-8149-26D0F93536C7}" srcOrd="2" destOrd="0" presId="urn:microsoft.com/office/officeart/2005/8/layout/cycle4#1"/>
    <dgm:cxn modelId="{D69F0A65-DC6C-4C8A-9411-183445C656F7}" type="presParOf" srcId="{AE880AEE-980A-8A4A-BDF6-F7D0FE9FD2B3}" destId="{90363E79-DD56-9349-A3E9-9149B16BAF0E}" srcOrd="3" destOrd="0" presId="urn:microsoft.com/office/officeart/2005/8/layout/cycle4#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A87AF0-6E4D-42D2-8EF0-9601C7DE0063}" type="doc">
      <dgm:prSet loTypeId="urn:microsoft.com/office/officeart/2005/8/layout/hProcess6" loCatId="process" qsTypeId="urn:microsoft.com/office/officeart/2005/8/quickstyle/simple1#2" qsCatId="simple" csTypeId="urn:microsoft.com/office/officeart/2005/8/colors/accent1_2#2" csCatId="accent1" phldr="1"/>
      <dgm:spPr/>
      <dgm:t>
        <a:bodyPr/>
        <a:lstStyle/>
        <a:p>
          <a:endParaRPr lang="zh-CN" altLang="en-US"/>
        </a:p>
      </dgm:t>
    </dgm:pt>
    <dgm:pt modelId="{F2C780DD-2F56-4D3D-B660-51E5E7934604}">
      <dgm:prSet phldrT="[文本]" custT="1"/>
      <dgm:spPr>
        <a:solidFill>
          <a:srgbClr val="A5D5FD"/>
        </a:solidFill>
      </dgm:spPr>
      <dgm:t>
        <a:bodyPr/>
        <a:lstStyle/>
        <a:p>
          <a:r>
            <a:rPr lang="en-US" altLang="zh-CN" sz="1200" b="1" dirty="0">
              <a:latin typeface="微软雅黑" charset="-122"/>
              <a:ea typeface="微软雅黑" charset="-122"/>
            </a:rPr>
            <a:t>X1</a:t>
          </a:r>
          <a:endParaRPr lang="zh-CN" altLang="en-US" sz="1200" b="1" dirty="0">
            <a:latin typeface="微软雅黑" charset="-122"/>
            <a:ea typeface="微软雅黑" charset="-122"/>
          </a:endParaRPr>
        </a:p>
      </dgm:t>
    </dgm:pt>
    <dgm:pt modelId="{AE723C8B-5941-4DC7-8922-9EF806D1590A}" cxnId="{116D1614-CECB-4240-8884-370E573651BA}" type="parTrans">
      <dgm:prSet/>
      <dgm:spPr/>
      <dgm:t>
        <a:bodyPr/>
        <a:lstStyle/>
        <a:p>
          <a:endParaRPr lang="zh-CN" altLang="en-US" sz="1400"/>
        </a:p>
      </dgm:t>
    </dgm:pt>
    <dgm:pt modelId="{A6FFC7D1-462F-4950-BAB7-ABC979E4D7AE}" cxnId="{116D1614-CECB-4240-8884-370E573651BA}" type="sibTrans">
      <dgm:prSet/>
      <dgm:spPr/>
      <dgm:t>
        <a:bodyPr/>
        <a:lstStyle/>
        <a:p>
          <a:endParaRPr lang="zh-CN" altLang="en-US" sz="1400"/>
        </a:p>
      </dgm:t>
    </dgm:pt>
    <dgm:pt modelId="{64937C51-5CD9-40E0-B60C-53A3326BAEA0}">
      <dgm:prSet phldrT="[文本]" custT="1"/>
      <dgm:spPr>
        <a:solidFill>
          <a:schemeClr val="bg1"/>
        </a:solidFill>
        <a:ln>
          <a:solidFill>
            <a:srgbClr val="A7B8D7">
              <a:alpha val="90000"/>
            </a:srgbClr>
          </a:solidFill>
        </a:ln>
      </dgm:spPr>
      <dgm:t>
        <a:bodyPr/>
        <a:lstStyle/>
        <a:p>
          <a:r>
            <a:rPr lang="zh-CN" altLang="en-US" sz="1200" dirty="0">
              <a:solidFill>
                <a:srgbClr val="45556B"/>
              </a:solidFill>
              <a:latin typeface="微软雅黑" charset="-122"/>
              <a:ea typeface="微软雅黑" charset="-122"/>
            </a:rPr>
            <a:t>研发阶段</a:t>
          </a:r>
        </a:p>
      </dgm:t>
    </dgm:pt>
    <dgm:pt modelId="{017E2FB6-BD30-4B9E-B85F-E6B9FC18D0BA}" cxnId="{91F87252-5833-4D87-99D3-05F0712E43FB}" type="parTrans">
      <dgm:prSet/>
      <dgm:spPr/>
      <dgm:t>
        <a:bodyPr/>
        <a:lstStyle/>
        <a:p>
          <a:endParaRPr lang="zh-CN" altLang="en-US" sz="1400"/>
        </a:p>
      </dgm:t>
    </dgm:pt>
    <dgm:pt modelId="{A09F5C36-F96A-4425-8257-DEF427550A55}" cxnId="{91F87252-5833-4D87-99D3-05F0712E43FB}" type="sibTrans">
      <dgm:prSet/>
      <dgm:spPr/>
      <dgm:t>
        <a:bodyPr/>
        <a:lstStyle/>
        <a:p>
          <a:endParaRPr lang="zh-CN" altLang="en-US" sz="1400"/>
        </a:p>
      </dgm:t>
    </dgm:pt>
    <dgm:pt modelId="{9A631998-37D5-4A0E-BC72-570F152838FC}">
      <dgm:prSet phldrT="[文本]" custT="1"/>
      <dgm:spPr>
        <a:solidFill>
          <a:srgbClr val="8BC9FD"/>
        </a:solidFill>
      </dgm:spPr>
      <dgm:t>
        <a:bodyPr/>
        <a:lstStyle/>
        <a:p>
          <a:r>
            <a:rPr lang="en-US" altLang="zh-CN" sz="1200" b="1" dirty="0">
              <a:latin typeface="微软雅黑" charset="-122"/>
              <a:ea typeface="微软雅黑" charset="-122"/>
            </a:rPr>
            <a:t>X2</a:t>
          </a:r>
          <a:endParaRPr lang="zh-CN" altLang="en-US" sz="1200" b="1" dirty="0">
            <a:latin typeface="微软雅黑" charset="-122"/>
            <a:ea typeface="微软雅黑" charset="-122"/>
          </a:endParaRPr>
        </a:p>
      </dgm:t>
    </dgm:pt>
    <dgm:pt modelId="{2ACF92D0-EA12-4533-A393-C9CBBACB70F3}" cxnId="{B6C38FFA-E726-42D3-AEE5-B6E934854925}" type="parTrans">
      <dgm:prSet/>
      <dgm:spPr/>
      <dgm:t>
        <a:bodyPr/>
        <a:lstStyle/>
        <a:p>
          <a:endParaRPr lang="zh-CN" altLang="en-US" sz="1400"/>
        </a:p>
      </dgm:t>
    </dgm:pt>
    <dgm:pt modelId="{539AFF0F-97D9-490B-A1AA-88C95EAD6ED7}" cxnId="{B6C38FFA-E726-42D3-AEE5-B6E934854925}" type="sibTrans">
      <dgm:prSet/>
      <dgm:spPr/>
      <dgm:t>
        <a:bodyPr/>
        <a:lstStyle/>
        <a:p>
          <a:endParaRPr lang="zh-CN" altLang="en-US" sz="1400"/>
        </a:p>
      </dgm:t>
    </dgm:pt>
    <dgm:pt modelId="{F0987951-634F-437B-8E94-229D3478C301}">
      <dgm:prSet phldrT="[文本]" custT="1"/>
      <dgm:spPr>
        <a:solidFill>
          <a:srgbClr val="6BBBFD"/>
        </a:solidFill>
      </dgm:spPr>
      <dgm:t>
        <a:bodyPr/>
        <a:lstStyle/>
        <a:p>
          <a:r>
            <a:rPr lang="en-US" altLang="zh-CN" sz="1200" b="1" dirty="0">
              <a:latin typeface="微软雅黑" charset="-122"/>
              <a:ea typeface="微软雅黑" charset="-122"/>
            </a:rPr>
            <a:t>X10</a:t>
          </a:r>
          <a:endParaRPr lang="zh-CN" altLang="en-US" sz="1200" b="1" dirty="0">
            <a:latin typeface="微软雅黑" charset="-122"/>
            <a:ea typeface="微软雅黑" charset="-122"/>
          </a:endParaRPr>
        </a:p>
      </dgm:t>
    </dgm:pt>
    <dgm:pt modelId="{53F2AFEC-6D03-4863-9CA1-3FBE344F6EC9}" cxnId="{186ADB4A-38E6-4238-98F3-BF861FC75FFD}" type="parTrans">
      <dgm:prSet/>
      <dgm:spPr/>
      <dgm:t>
        <a:bodyPr/>
        <a:lstStyle/>
        <a:p>
          <a:endParaRPr lang="zh-CN" altLang="en-US" sz="1400"/>
        </a:p>
      </dgm:t>
    </dgm:pt>
    <dgm:pt modelId="{5FEAA554-2793-43C2-8380-3856D6C67D33}" cxnId="{186ADB4A-38E6-4238-98F3-BF861FC75FFD}" type="sibTrans">
      <dgm:prSet/>
      <dgm:spPr/>
      <dgm:t>
        <a:bodyPr/>
        <a:lstStyle/>
        <a:p>
          <a:endParaRPr lang="zh-CN" altLang="en-US" sz="1400"/>
        </a:p>
      </dgm:t>
    </dgm:pt>
    <dgm:pt modelId="{FB96431D-EAB5-4DCA-87CA-0DE6DFEA4FE6}">
      <dgm:prSet phldrT="[文本]" custT="1"/>
      <dgm:spPr>
        <a:solidFill>
          <a:schemeClr val="bg1"/>
        </a:solidFill>
        <a:ln>
          <a:solidFill>
            <a:srgbClr val="A7B8D7">
              <a:alpha val="90000"/>
            </a:srgbClr>
          </a:solidFill>
        </a:ln>
      </dgm:spPr>
      <dgm:t>
        <a:bodyPr/>
        <a:lstStyle/>
        <a:p>
          <a:r>
            <a:rPr lang="zh-CN" altLang="en-US" sz="1200" dirty="0">
              <a:solidFill>
                <a:srgbClr val="45556B"/>
              </a:solidFill>
              <a:latin typeface="微软雅黑" charset="-122"/>
              <a:ea typeface="微软雅黑" charset="-122"/>
            </a:rPr>
            <a:t>发布阶段</a:t>
          </a:r>
        </a:p>
      </dgm:t>
    </dgm:pt>
    <dgm:pt modelId="{E758298F-88B9-4D68-994F-9513BCE70704}" cxnId="{F179DC9C-45D1-41F4-A0C0-F5D63F444367}" type="parTrans">
      <dgm:prSet/>
      <dgm:spPr/>
      <dgm:t>
        <a:bodyPr/>
        <a:lstStyle/>
        <a:p>
          <a:endParaRPr lang="zh-CN" altLang="en-US" sz="1400"/>
        </a:p>
      </dgm:t>
    </dgm:pt>
    <dgm:pt modelId="{53F2470A-DE78-47BB-B58F-398321117AEA}" cxnId="{F179DC9C-45D1-41F4-A0C0-F5D63F444367}" type="sibTrans">
      <dgm:prSet/>
      <dgm:spPr/>
      <dgm:t>
        <a:bodyPr/>
        <a:lstStyle/>
        <a:p>
          <a:endParaRPr lang="zh-CN" altLang="en-US" sz="1400"/>
        </a:p>
      </dgm:t>
    </dgm:pt>
    <dgm:pt modelId="{D23DEDA9-119E-4FE5-9152-D7E7781C9153}">
      <dgm:prSet phldrT="[文本]" custT="1"/>
      <dgm:spPr>
        <a:solidFill>
          <a:schemeClr val="bg1"/>
        </a:solidFill>
        <a:ln>
          <a:solidFill>
            <a:srgbClr val="A7B8D7">
              <a:alpha val="90000"/>
            </a:srgbClr>
          </a:solidFill>
        </a:ln>
      </dgm:spPr>
      <dgm:t>
        <a:bodyPr/>
        <a:lstStyle/>
        <a:p>
          <a:r>
            <a:rPr lang="zh-CN" altLang="en-US" sz="1200" dirty="0">
              <a:solidFill>
                <a:srgbClr val="45556B"/>
              </a:solidFill>
              <a:latin typeface="微软雅黑" charset="-122"/>
              <a:ea typeface="微软雅黑" charset="-122"/>
            </a:rPr>
            <a:t>测试阶段</a:t>
          </a:r>
        </a:p>
      </dgm:t>
    </dgm:pt>
    <dgm:pt modelId="{B8363B61-A179-47BF-9675-A6F6EA05991F}" cxnId="{E372412B-3B8C-47EA-8ABC-782E6ADCCFCF}" type="sibTrans">
      <dgm:prSet/>
      <dgm:spPr/>
      <dgm:t>
        <a:bodyPr/>
        <a:lstStyle/>
        <a:p>
          <a:endParaRPr lang="zh-CN" altLang="en-US" sz="1400"/>
        </a:p>
      </dgm:t>
    </dgm:pt>
    <dgm:pt modelId="{9E9482C4-D067-498B-8328-4FAC31C2EFE9}" cxnId="{E372412B-3B8C-47EA-8ABC-782E6ADCCFCF}" type="parTrans">
      <dgm:prSet/>
      <dgm:spPr/>
      <dgm:t>
        <a:bodyPr/>
        <a:lstStyle/>
        <a:p>
          <a:endParaRPr lang="zh-CN" altLang="en-US" sz="1400"/>
        </a:p>
      </dgm:t>
    </dgm:pt>
    <dgm:pt modelId="{08ED33C2-5FC9-445E-86CC-ECDDC7682675}">
      <dgm:prSet phldrT="[文本]" custT="1"/>
      <dgm:spPr>
        <a:solidFill>
          <a:schemeClr val="bg1"/>
        </a:solidFill>
        <a:ln>
          <a:solidFill>
            <a:srgbClr val="A7B8D7">
              <a:alpha val="90000"/>
            </a:srgbClr>
          </a:solidFill>
        </a:ln>
      </dgm:spPr>
      <dgm:t>
        <a:bodyPr/>
        <a:lstStyle/>
        <a:p>
          <a:r>
            <a:rPr lang="zh-CN" altLang="en-US" sz="1200" dirty="0">
              <a:solidFill>
                <a:srgbClr val="45556B"/>
              </a:solidFill>
              <a:latin typeface="微软雅黑" charset="-122"/>
              <a:ea typeface="微软雅黑" charset="-122"/>
            </a:rPr>
            <a:t>运行阶段</a:t>
          </a:r>
        </a:p>
      </dgm:t>
    </dgm:pt>
    <dgm:pt modelId="{94521414-546C-4088-8036-CD66A02B52C5}" cxnId="{25C58163-19C1-46F1-BF0A-C24231676810}" type="parTrans">
      <dgm:prSet/>
      <dgm:spPr/>
      <dgm:t>
        <a:bodyPr/>
        <a:lstStyle/>
        <a:p>
          <a:endParaRPr lang="zh-CN" altLang="en-US" sz="1400"/>
        </a:p>
      </dgm:t>
    </dgm:pt>
    <dgm:pt modelId="{8A9460C5-D8F7-41A9-88B8-9D80C9C1C2A8}" cxnId="{25C58163-19C1-46F1-BF0A-C24231676810}" type="sibTrans">
      <dgm:prSet/>
      <dgm:spPr/>
      <dgm:t>
        <a:bodyPr/>
        <a:lstStyle/>
        <a:p>
          <a:endParaRPr lang="zh-CN" altLang="en-US" sz="1400"/>
        </a:p>
      </dgm:t>
    </dgm:pt>
    <dgm:pt modelId="{0797C1C0-5B3A-4055-B299-185794C28C90}">
      <dgm:prSet phldrT="[文本]" custT="1"/>
      <dgm:spPr>
        <a:solidFill>
          <a:srgbClr val="41A6FC"/>
        </a:solidFill>
        <a:ln>
          <a:solidFill>
            <a:schemeClr val="bg1"/>
          </a:solidFill>
        </a:ln>
      </dgm:spPr>
      <dgm:t>
        <a:bodyPr/>
        <a:lstStyle/>
        <a:p>
          <a:r>
            <a:rPr lang="en-US" altLang="zh-CN" sz="1200" b="1" dirty="0">
              <a:latin typeface="微软雅黑" charset="-122"/>
              <a:ea typeface="微软雅黑" charset="-122"/>
            </a:rPr>
            <a:t>X100</a:t>
          </a:r>
          <a:endParaRPr lang="zh-CN" altLang="en-US" sz="1200" b="1" dirty="0">
            <a:latin typeface="微软雅黑" charset="-122"/>
            <a:ea typeface="微软雅黑" charset="-122"/>
          </a:endParaRPr>
        </a:p>
      </dgm:t>
    </dgm:pt>
    <dgm:pt modelId="{8CE077EA-F748-43D5-BB41-F85CB6EE82B8}" cxnId="{AACD415B-636E-4DD5-856F-3F9C330F74B0}" type="parTrans">
      <dgm:prSet/>
      <dgm:spPr/>
      <dgm:t>
        <a:bodyPr/>
        <a:lstStyle/>
        <a:p>
          <a:endParaRPr lang="zh-CN" altLang="en-US" sz="1400"/>
        </a:p>
      </dgm:t>
    </dgm:pt>
    <dgm:pt modelId="{E4F493AA-DAD9-4457-A1C0-0F720149F273}" cxnId="{AACD415B-636E-4DD5-856F-3F9C330F74B0}" type="sibTrans">
      <dgm:prSet/>
      <dgm:spPr/>
      <dgm:t>
        <a:bodyPr/>
        <a:lstStyle/>
        <a:p>
          <a:endParaRPr lang="zh-CN" altLang="en-US" sz="1400"/>
        </a:p>
      </dgm:t>
    </dgm:pt>
    <dgm:pt modelId="{0025699B-6A60-4E99-A1C1-BF22119FAD45}" type="pres">
      <dgm:prSet presAssocID="{8EA87AF0-6E4D-42D2-8EF0-9601C7DE0063}" presName="theList" presStyleCnt="0">
        <dgm:presLayoutVars>
          <dgm:dir/>
          <dgm:animLvl val="lvl"/>
          <dgm:resizeHandles val="exact"/>
        </dgm:presLayoutVars>
      </dgm:prSet>
      <dgm:spPr/>
    </dgm:pt>
    <dgm:pt modelId="{2D44B2E3-4D25-4C00-9E94-65A797CFB631}" type="pres">
      <dgm:prSet presAssocID="{F2C780DD-2F56-4D3D-B660-51E5E7934604}" presName="compNode" presStyleCnt="0"/>
      <dgm:spPr/>
    </dgm:pt>
    <dgm:pt modelId="{CFE7F072-EBA6-4E3E-B009-E608D1ACF1A6}" type="pres">
      <dgm:prSet presAssocID="{F2C780DD-2F56-4D3D-B660-51E5E7934604}" presName="noGeometry" presStyleCnt="0"/>
      <dgm:spPr/>
    </dgm:pt>
    <dgm:pt modelId="{6D3350CF-1107-47B1-B660-33F1E219C407}" type="pres">
      <dgm:prSet presAssocID="{F2C780DD-2F56-4D3D-B660-51E5E7934604}" presName="childTextVisible" presStyleLbl="bgAccFollowNode1" presStyleIdx="0" presStyleCnt="4" custScaleY="60501">
        <dgm:presLayoutVars>
          <dgm:bulletEnabled val="1"/>
        </dgm:presLayoutVars>
      </dgm:prSet>
      <dgm:spPr/>
    </dgm:pt>
    <dgm:pt modelId="{52BA3352-21C5-4905-9C40-B90A0F43550A}" type="pres">
      <dgm:prSet presAssocID="{F2C780DD-2F56-4D3D-B660-51E5E7934604}" presName="childTextHidden" presStyleLbl="bgAccFollowNode1" presStyleIdx="0" presStyleCnt="4"/>
      <dgm:spPr/>
    </dgm:pt>
    <dgm:pt modelId="{3A619E87-EF90-4A76-BD70-F87731E9256B}" type="pres">
      <dgm:prSet presAssocID="{F2C780DD-2F56-4D3D-B660-51E5E7934604}" presName="parentText" presStyleLbl="node1" presStyleIdx="0" presStyleCnt="4">
        <dgm:presLayoutVars>
          <dgm:chMax val="1"/>
          <dgm:bulletEnabled val="1"/>
        </dgm:presLayoutVars>
      </dgm:prSet>
      <dgm:spPr/>
    </dgm:pt>
    <dgm:pt modelId="{93993AF5-E77F-48B5-BE1E-E24F543F1A03}" type="pres">
      <dgm:prSet presAssocID="{F2C780DD-2F56-4D3D-B660-51E5E7934604}" presName="aSpace" presStyleCnt="0"/>
      <dgm:spPr/>
    </dgm:pt>
    <dgm:pt modelId="{95ACCFC9-891C-4F81-A5FE-4C872EF539A9}" type="pres">
      <dgm:prSet presAssocID="{9A631998-37D5-4A0E-BC72-570F152838FC}" presName="compNode" presStyleCnt="0"/>
      <dgm:spPr/>
    </dgm:pt>
    <dgm:pt modelId="{CA2190E8-4381-408D-A7AA-E0558FBBDFCB}" type="pres">
      <dgm:prSet presAssocID="{9A631998-37D5-4A0E-BC72-570F152838FC}" presName="noGeometry" presStyleCnt="0"/>
      <dgm:spPr/>
    </dgm:pt>
    <dgm:pt modelId="{1C15C1BE-CB2C-4AF0-810A-66D5039A3E51}" type="pres">
      <dgm:prSet presAssocID="{9A631998-37D5-4A0E-BC72-570F152838FC}" presName="childTextVisible" presStyleLbl="bgAccFollowNode1" presStyleIdx="1" presStyleCnt="4" custScaleY="60501">
        <dgm:presLayoutVars>
          <dgm:bulletEnabled val="1"/>
        </dgm:presLayoutVars>
      </dgm:prSet>
      <dgm:spPr/>
    </dgm:pt>
    <dgm:pt modelId="{08AE75F7-8036-4DC1-843F-2BF54943B2D9}" type="pres">
      <dgm:prSet presAssocID="{9A631998-37D5-4A0E-BC72-570F152838FC}" presName="childTextHidden" presStyleLbl="bgAccFollowNode1" presStyleIdx="1" presStyleCnt="4"/>
      <dgm:spPr/>
    </dgm:pt>
    <dgm:pt modelId="{B9559F5F-9783-43A4-B2A1-29E6610E7C54}" type="pres">
      <dgm:prSet presAssocID="{9A631998-37D5-4A0E-BC72-570F152838FC}" presName="parentText" presStyleLbl="node1" presStyleIdx="1" presStyleCnt="4">
        <dgm:presLayoutVars>
          <dgm:chMax val="1"/>
          <dgm:bulletEnabled val="1"/>
        </dgm:presLayoutVars>
      </dgm:prSet>
      <dgm:spPr/>
    </dgm:pt>
    <dgm:pt modelId="{ED413396-C963-49AE-AA44-EC3BFC80032C}" type="pres">
      <dgm:prSet presAssocID="{9A631998-37D5-4A0E-BC72-570F152838FC}" presName="aSpace" presStyleCnt="0"/>
      <dgm:spPr/>
    </dgm:pt>
    <dgm:pt modelId="{404F5817-2502-4701-9E84-C2DAB742BC45}" type="pres">
      <dgm:prSet presAssocID="{F0987951-634F-437B-8E94-229D3478C301}" presName="compNode" presStyleCnt="0"/>
      <dgm:spPr/>
    </dgm:pt>
    <dgm:pt modelId="{0720CC22-4C60-4452-AF7F-B9346A643641}" type="pres">
      <dgm:prSet presAssocID="{F0987951-634F-437B-8E94-229D3478C301}" presName="noGeometry" presStyleCnt="0"/>
      <dgm:spPr/>
    </dgm:pt>
    <dgm:pt modelId="{E9176038-B4E5-4B43-B271-EA45A49E9464}" type="pres">
      <dgm:prSet presAssocID="{F0987951-634F-437B-8E94-229D3478C301}" presName="childTextVisible" presStyleLbl="bgAccFollowNode1" presStyleIdx="2" presStyleCnt="4" custScaleY="60501">
        <dgm:presLayoutVars>
          <dgm:bulletEnabled val="1"/>
        </dgm:presLayoutVars>
      </dgm:prSet>
      <dgm:spPr/>
    </dgm:pt>
    <dgm:pt modelId="{299C5521-5B6B-459B-9BAB-63C037DAABE1}" type="pres">
      <dgm:prSet presAssocID="{F0987951-634F-437B-8E94-229D3478C301}" presName="childTextHidden" presStyleLbl="bgAccFollowNode1" presStyleIdx="2" presStyleCnt="4"/>
      <dgm:spPr/>
    </dgm:pt>
    <dgm:pt modelId="{FB49D882-5059-43A1-ACC8-BFC1BAC923F7}" type="pres">
      <dgm:prSet presAssocID="{F0987951-634F-437B-8E94-229D3478C301}" presName="parentText" presStyleLbl="node1" presStyleIdx="2" presStyleCnt="4">
        <dgm:presLayoutVars>
          <dgm:chMax val="1"/>
          <dgm:bulletEnabled val="1"/>
        </dgm:presLayoutVars>
      </dgm:prSet>
      <dgm:spPr/>
    </dgm:pt>
    <dgm:pt modelId="{77D2EC19-B91E-4DB1-BC82-6A2550CB23B3}" type="pres">
      <dgm:prSet presAssocID="{F0987951-634F-437B-8E94-229D3478C301}" presName="aSpace" presStyleCnt="0"/>
      <dgm:spPr/>
    </dgm:pt>
    <dgm:pt modelId="{744938E0-DF79-4CF7-B095-92FE25ECF77D}" type="pres">
      <dgm:prSet presAssocID="{0797C1C0-5B3A-4055-B299-185794C28C90}" presName="compNode" presStyleCnt="0"/>
      <dgm:spPr/>
    </dgm:pt>
    <dgm:pt modelId="{0EC84896-EB42-47EC-8216-CE0909C16172}" type="pres">
      <dgm:prSet presAssocID="{0797C1C0-5B3A-4055-B299-185794C28C90}" presName="noGeometry" presStyleCnt="0"/>
      <dgm:spPr/>
    </dgm:pt>
    <dgm:pt modelId="{4AB4D5C7-3C07-45A1-BE76-0A7ECEDB14FC}" type="pres">
      <dgm:prSet presAssocID="{0797C1C0-5B3A-4055-B299-185794C28C90}" presName="childTextVisible" presStyleLbl="bgAccFollowNode1" presStyleIdx="3" presStyleCnt="4" custScaleY="60501">
        <dgm:presLayoutVars>
          <dgm:bulletEnabled val="1"/>
        </dgm:presLayoutVars>
      </dgm:prSet>
      <dgm:spPr/>
    </dgm:pt>
    <dgm:pt modelId="{462DB5DA-1523-43F7-9A91-5975A9C26017}" type="pres">
      <dgm:prSet presAssocID="{0797C1C0-5B3A-4055-B299-185794C28C90}" presName="childTextHidden" presStyleLbl="bgAccFollowNode1" presStyleIdx="3" presStyleCnt="4"/>
      <dgm:spPr/>
    </dgm:pt>
    <dgm:pt modelId="{4C40DE11-8DC7-43E7-9538-0A7E14D240AE}" type="pres">
      <dgm:prSet presAssocID="{0797C1C0-5B3A-4055-B299-185794C28C90}" presName="parentText" presStyleLbl="node1" presStyleIdx="3" presStyleCnt="4">
        <dgm:presLayoutVars>
          <dgm:chMax val="1"/>
          <dgm:bulletEnabled val="1"/>
        </dgm:presLayoutVars>
      </dgm:prSet>
      <dgm:spPr/>
    </dgm:pt>
  </dgm:ptLst>
  <dgm:cxnLst>
    <dgm:cxn modelId="{53024707-DA09-4229-BA4A-497DE18E06B6}" type="presOf" srcId="{64937C51-5CD9-40E0-B60C-53A3326BAEA0}" destId="{6D3350CF-1107-47B1-B660-33F1E219C407}" srcOrd="0" destOrd="0" presId="urn:microsoft.com/office/officeart/2005/8/layout/hProcess6"/>
    <dgm:cxn modelId="{977E7D07-E8BA-4FBF-8871-667122F25372}" type="presOf" srcId="{F0987951-634F-437B-8E94-229D3478C301}" destId="{FB49D882-5059-43A1-ACC8-BFC1BAC923F7}" srcOrd="0" destOrd="0" presId="urn:microsoft.com/office/officeart/2005/8/layout/hProcess6"/>
    <dgm:cxn modelId="{427D430E-5D36-4F16-B441-9EC7B5E6A6CF}" type="presOf" srcId="{D23DEDA9-119E-4FE5-9152-D7E7781C9153}" destId="{1C15C1BE-CB2C-4AF0-810A-66D5039A3E51}" srcOrd="0" destOrd="0" presId="urn:microsoft.com/office/officeart/2005/8/layout/hProcess6"/>
    <dgm:cxn modelId="{116D1614-CECB-4240-8884-370E573651BA}" srcId="{8EA87AF0-6E4D-42D2-8EF0-9601C7DE0063}" destId="{F2C780DD-2F56-4D3D-B660-51E5E7934604}" srcOrd="0" destOrd="0" parTransId="{AE723C8B-5941-4DC7-8922-9EF806D1590A}" sibTransId="{A6FFC7D1-462F-4950-BAB7-ABC979E4D7AE}"/>
    <dgm:cxn modelId="{6B77C220-AFD6-418E-B412-11D5B6358205}" type="presOf" srcId="{D23DEDA9-119E-4FE5-9152-D7E7781C9153}" destId="{08AE75F7-8036-4DC1-843F-2BF54943B2D9}" srcOrd="1" destOrd="0" presId="urn:microsoft.com/office/officeart/2005/8/layout/hProcess6"/>
    <dgm:cxn modelId="{E372412B-3B8C-47EA-8ABC-782E6ADCCFCF}" srcId="{9A631998-37D5-4A0E-BC72-570F152838FC}" destId="{D23DEDA9-119E-4FE5-9152-D7E7781C9153}" srcOrd="0" destOrd="0" parTransId="{9E9482C4-D067-498B-8328-4FAC31C2EFE9}" sibTransId="{B8363B61-A179-47BF-9675-A6F6EA05991F}"/>
    <dgm:cxn modelId="{A38D052C-C382-45E2-AFED-75760BF44724}" type="presOf" srcId="{08ED33C2-5FC9-445E-86CC-ECDDC7682675}" destId="{462DB5DA-1523-43F7-9A91-5975A9C26017}" srcOrd="1" destOrd="0" presId="urn:microsoft.com/office/officeart/2005/8/layout/hProcess6"/>
    <dgm:cxn modelId="{6E3E2730-2E21-4082-9567-78E337CE0EE8}" type="presOf" srcId="{9A631998-37D5-4A0E-BC72-570F152838FC}" destId="{B9559F5F-9783-43A4-B2A1-29E6610E7C54}" srcOrd="0" destOrd="0" presId="urn:microsoft.com/office/officeart/2005/8/layout/hProcess6"/>
    <dgm:cxn modelId="{AACD415B-636E-4DD5-856F-3F9C330F74B0}" srcId="{8EA87AF0-6E4D-42D2-8EF0-9601C7DE0063}" destId="{0797C1C0-5B3A-4055-B299-185794C28C90}" srcOrd="3" destOrd="0" parTransId="{8CE077EA-F748-43D5-BB41-F85CB6EE82B8}" sibTransId="{E4F493AA-DAD9-4457-A1C0-0F720149F273}"/>
    <dgm:cxn modelId="{25C58163-19C1-46F1-BF0A-C24231676810}" srcId="{0797C1C0-5B3A-4055-B299-185794C28C90}" destId="{08ED33C2-5FC9-445E-86CC-ECDDC7682675}" srcOrd="0" destOrd="0" parTransId="{94521414-546C-4088-8036-CD66A02B52C5}" sibTransId="{8A9460C5-D8F7-41A9-88B8-9D80C9C1C2A8}"/>
    <dgm:cxn modelId="{186ADB4A-38E6-4238-98F3-BF861FC75FFD}" srcId="{8EA87AF0-6E4D-42D2-8EF0-9601C7DE0063}" destId="{F0987951-634F-437B-8E94-229D3478C301}" srcOrd="2" destOrd="0" parTransId="{53F2AFEC-6D03-4863-9CA1-3FBE344F6EC9}" sibTransId="{5FEAA554-2793-43C2-8380-3856D6C67D33}"/>
    <dgm:cxn modelId="{91F87252-5833-4D87-99D3-05F0712E43FB}" srcId="{F2C780DD-2F56-4D3D-B660-51E5E7934604}" destId="{64937C51-5CD9-40E0-B60C-53A3326BAEA0}" srcOrd="0" destOrd="0" parTransId="{017E2FB6-BD30-4B9E-B85F-E6B9FC18D0BA}" sibTransId="{A09F5C36-F96A-4425-8257-DEF427550A55}"/>
    <dgm:cxn modelId="{59EAF286-A415-4386-891F-3BAE1A3C75C7}" type="presOf" srcId="{FB96431D-EAB5-4DCA-87CA-0DE6DFEA4FE6}" destId="{E9176038-B4E5-4B43-B271-EA45A49E9464}" srcOrd="0" destOrd="0" presId="urn:microsoft.com/office/officeart/2005/8/layout/hProcess6"/>
    <dgm:cxn modelId="{A027EB91-0191-453A-B3F5-C71C8BC9D481}" type="presOf" srcId="{08ED33C2-5FC9-445E-86CC-ECDDC7682675}" destId="{4AB4D5C7-3C07-45A1-BE76-0A7ECEDB14FC}" srcOrd="0" destOrd="0" presId="urn:microsoft.com/office/officeart/2005/8/layout/hProcess6"/>
    <dgm:cxn modelId="{C46E0798-BB98-4362-B676-337B5D5F5909}" type="presOf" srcId="{0797C1C0-5B3A-4055-B299-185794C28C90}" destId="{4C40DE11-8DC7-43E7-9538-0A7E14D240AE}" srcOrd="0" destOrd="0" presId="urn:microsoft.com/office/officeart/2005/8/layout/hProcess6"/>
    <dgm:cxn modelId="{F179DC9C-45D1-41F4-A0C0-F5D63F444367}" srcId="{F0987951-634F-437B-8E94-229D3478C301}" destId="{FB96431D-EAB5-4DCA-87CA-0DE6DFEA4FE6}" srcOrd="0" destOrd="0" parTransId="{E758298F-88B9-4D68-994F-9513BCE70704}" sibTransId="{53F2470A-DE78-47BB-B58F-398321117AEA}"/>
    <dgm:cxn modelId="{7C1F1BC8-1A15-444E-9FD0-A60CB678083D}" type="presOf" srcId="{64937C51-5CD9-40E0-B60C-53A3326BAEA0}" destId="{52BA3352-21C5-4905-9C40-B90A0F43550A}" srcOrd="1" destOrd="0" presId="urn:microsoft.com/office/officeart/2005/8/layout/hProcess6"/>
    <dgm:cxn modelId="{CDC359DA-A6CE-4C3C-8506-AAF3C9C25671}" type="presOf" srcId="{F2C780DD-2F56-4D3D-B660-51E5E7934604}" destId="{3A619E87-EF90-4A76-BD70-F87731E9256B}" srcOrd="0" destOrd="0" presId="urn:microsoft.com/office/officeart/2005/8/layout/hProcess6"/>
    <dgm:cxn modelId="{F4A32EF3-688A-4985-8221-2C35F3B0EBB8}" type="presOf" srcId="{FB96431D-EAB5-4DCA-87CA-0DE6DFEA4FE6}" destId="{299C5521-5B6B-459B-9BAB-63C037DAABE1}" srcOrd="1" destOrd="0" presId="urn:microsoft.com/office/officeart/2005/8/layout/hProcess6"/>
    <dgm:cxn modelId="{84A9CFF8-7525-46BD-B008-5553D5AC93A3}" type="presOf" srcId="{8EA87AF0-6E4D-42D2-8EF0-9601C7DE0063}" destId="{0025699B-6A60-4E99-A1C1-BF22119FAD45}" srcOrd="0" destOrd="0" presId="urn:microsoft.com/office/officeart/2005/8/layout/hProcess6"/>
    <dgm:cxn modelId="{B6C38FFA-E726-42D3-AEE5-B6E934854925}" srcId="{8EA87AF0-6E4D-42D2-8EF0-9601C7DE0063}" destId="{9A631998-37D5-4A0E-BC72-570F152838FC}" srcOrd="1" destOrd="0" parTransId="{2ACF92D0-EA12-4533-A393-C9CBBACB70F3}" sibTransId="{539AFF0F-97D9-490B-A1AA-88C95EAD6ED7}"/>
    <dgm:cxn modelId="{3FA20D9C-5C05-42EC-A304-D80DBCF27DC8}" type="presParOf" srcId="{0025699B-6A60-4E99-A1C1-BF22119FAD45}" destId="{2D44B2E3-4D25-4C00-9E94-65A797CFB631}" srcOrd="0" destOrd="0" presId="urn:microsoft.com/office/officeart/2005/8/layout/hProcess6"/>
    <dgm:cxn modelId="{1DC096DE-F8AB-49D7-A52F-C32C996531E0}" type="presParOf" srcId="{2D44B2E3-4D25-4C00-9E94-65A797CFB631}" destId="{CFE7F072-EBA6-4E3E-B009-E608D1ACF1A6}" srcOrd="0" destOrd="0" presId="urn:microsoft.com/office/officeart/2005/8/layout/hProcess6"/>
    <dgm:cxn modelId="{92326F3A-E8CF-418C-99B2-AB43B2446EB1}" type="presParOf" srcId="{2D44B2E3-4D25-4C00-9E94-65A797CFB631}" destId="{6D3350CF-1107-47B1-B660-33F1E219C407}" srcOrd="1" destOrd="0" presId="urn:microsoft.com/office/officeart/2005/8/layout/hProcess6"/>
    <dgm:cxn modelId="{E97A8D50-42A3-4259-9216-8C226050CA30}" type="presParOf" srcId="{2D44B2E3-4D25-4C00-9E94-65A797CFB631}" destId="{52BA3352-21C5-4905-9C40-B90A0F43550A}" srcOrd="2" destOrd="0" presId="urn:microsoft.com/office/officeart/2005/8/layout/hProcess6"/>
    <dgm:cxn modelId="{45AF308D-B2C1-43A0-B8B5-814E1AA9CDE5}" type="presParOf" srcId="{2D44B2E3-4D25-4C00-9E94-65A797CFB631}" destId="{3A619E87-EF90-4A76-BD70-F87731E9256B}" srcOrd="3" destOrd="0" presId="urn:microsoft.com/office/officeart/2005/8/layout/hProcess6"/>
    <dgm:cxn modelId="{9DD213A0-64A1-4781-9C0B-276E361114D0}" type="presParOf" srcId="{0025699B-6A60-4E99-A1C1-BF22119FAD45}" destId="{93993AF5-E77F-48B5-BE1E-E24F543F1A03}" srcOrd="1" destOrd="0" presId="urn:microsoft.com/office/officeart/2005/8/layout/hProcess6"/>
    <dgm:cxn modelId="{6EB98638-531A-4249-B9A7-BF3A4D236BD2}" type="presParOf" srcId="{0025699B-6A60-4E99-A1C1-BF22119FAD45}" destId="{95ACCFC9-891C-4F81-A5FE-4C872EF539A9}" srcOrd="2" destOrd="0" presId="urn:microsoft.com/office/officeart/2005/8/layout/hProcess6"/>
    <dgm:cxn modelId="{F2BD0DF2-8D97-4A88-85B2-1ABE77E32A8E}" type="presParOf" srcId="{95ACCFC9-891C-4F81-A5FE-4C872EF539A9}" destId="{CA2190E8-4381-408D-A7AA-E0558FBBDFCB}" srcOrd="0" destOrd="0" presId="urn:microsoft.com/office/officeart/2005/8/layout/hProcess6"/>
    <dgm:cxn modelId="{38136141-7617-4199-B47C-FBACA5B6471C}" type="presParOf" srcId="{95ACCFC9-891C-4F81-A5FE-4C872EF539A9}" destId="{1C15C1BE-CB2C-4AF0-810A-66D5039A3E51}" srcOrd="1" destOrd="0" presId="urn:microsoft.com/office/officeart/2005/8/layout/hProcess6"/>
    <dgm:cxn modelId="{62A6CCA1-D922-4F8A-B695-2BB80B342913}" type="presParOf" srcId="{95ACCFC9-891C-4F81-A5FE-4C872EF539A9}" destId="{08AE75F7-8036-4DC1-843F-2BF54943B2D9}" srcOrd="2" destOrd="0" presId="urn:microsoft.com/office/officeart/2005/8/layout/hProcess6"/>
    <dgm:cxn modelId="{B846B64E-3793-479D-A3A8-0A718ECBE1FB}" type="presParOf" srcId="{95ACCFC9-891C-4F81-A5FE-4C872EF539A9}" destId="{B9559F5F-9783-43A4-B2A1-29E6610E7C54}" srcOrd="3" destOrd="0" presId="urn:microsoft.com/office/officeart/2005/8/layout/hProcess6"/>
    <dgm:cxn modelId="{FDFB308A-7DA1-4044-AB0D-44A76B82E7FB}" type="presParOf" srcId="{0025699B-6A60-4E99-A1C1-BF22119FAD45}" destId="{ED413396-C963-49AE-AA44-EC3BFC80032C}" srcOrd="3" destOrd="0" presId="urn:microsoft.com/office/officeart/2005/8/layout/hProcess6"/>
    <dgm:cxn modelId="{98BC25A9-AD5A-4C81-BD27-8552B54F262B}" type="presParOf" srcId="{0025699B-6A60-4E99-A1C1-BF22119FAD45}" destId="{404F5817-2502-4701-9E84-C2DAB742BC45}" srcOrd="4" destOrd="0" presId="urn:microsoft.com/office/officeart/2005/8/layout/hProcess6"/>
    <dgm:cxn modelId="{61B44039-62C0-49F6-B589-F3BC7E1CE809}" type="presParOf" srcId="{404F5817-2502-4701-9E84-C2DAB742BC45}" destId="{0720CC22-4C60-4452-AF7F-B9346A643641}" srcOrd="0" destOrd="0" presId="urn:microsoft.com/office/officeart/2005/8/layout/hProcess6"/>
    <dgm:cxn modelId="{B69BE3EA-8961-4860-B492-A0C45B0FB521}" type="presParOf" srcId="{404F5817-2502-4701-9E84-C2DAB742BC45}" destId="{E9176038-B4E5-4B43-B271-EA45A49E9464}" srcOrd="1" destOrd="0" presId="urn:microsoft.com/office/officeart/2005/8/layout/hProcess6"/>
    <dgm:cxn modelId="{32163C58-FB59-4581-BF12-279D598DD120}" type="presParOf" srcId="{404F5817-2502-4701-9E84-C2DAB742BC45}" destId="{299C5521-5B6B-459B-9BAB-63C037DAABE1}" srcOrd="2" destOrd="0" presId="urn:microsoft.com/office/officeart/2005/8/layout/hProcess6"/>
    <dgm:cxn modelId="{0CA1C938-9006-44AD-9CBE-4E0AAE7075B7}" type="presParOf" srcId="{404F5817-2502-4701-9E84-C2DAB742BC45}" destId="{FB49D882-5059-43A1-ACC8-BFC1BAC923F7}" srcOrd="3" destOrd="0" presId="urn:microsoft.com/office/officeart/2005/8/layout/hProcess6"/>
    <dgm:cxn modelId="{D7BD9E83-94C6-4229-9DA6-1D706785EF25}" type="presParOf" srcId="{0025699B-6A60-4E99-A1C1-BF22119FAD45}" destId="{77D2EC19-B91E-4DB1-BC82-6A2550CB23B3}" srcOrd="5" destOrd="0" presId="urn:microsoft.com/office/officeart/2005/8/layout/hProcess6"/>
    <dgm:cxn modelId="{FB3BF4C2-F0A9-4785-9765-FA90C1603893}" type="presParOf" srcId="{0025699B-6A60-4E99-A1C1-BF22119FAD45}" destId="{744938E0-DF79-4CF7-B095-92FE25ECF77D}" srcOrd="6" destOrd="0" presId="urn:microsoft.com/office/officeart/2005/8/layout/hProcess6"/>
    <dgm:cxn modelId="{95B85666-B053-4BA0-951F-49332BF4C948}" type="presParOf" srcId="{744938E0-DF79-4CF7-B095-92FE25ECF77D}" destId="{0EC84896-EB42-47EC-8216-CE0909C16172}" srcOrd="0" destOrd="0" presId="urn:microsoft.com/office/officeart/2005/8/layout/hProcess6"/>
    <dgm:cxn modelId="{A1415712-DD77-4677-B86B-CC61713DC129}" type="presParOf" srcId="{744938E0-DF79-4CF7-B095-92FE25ECF77D}" destId="{4AB4D5C7-3C07-45A1-BE76-0A7ECEDB14FC}" srcOrd="1" destOrd="0" presId="urn:microsoft.com/office/officeart/2005/8/layout/hProcess6"/>
    <dgm:cxn modelId="{59458907-DCB0-48C2-8F7A-BA6113005EC3}" type="presParOf" srcId="{744938E0-DF79-4CF7-B095-92FE25ECF77D}" destId="{462DB5DA-1523-43F7-9A91-5975A9C26017}" srcOrd="2" destOrd="0" presId="urn:microsoft.com/office/officeart/2005/8/layout/hProcess6"/>
    <dgm:cxn modelId="{200A5C50-5153-4570-A61D-687893173ED4}" type="presParOf" srcId="{744938E0-DF79-4CF7-B095-92FE25ECF77D}" destId="{4C40DE11-8DC7-43E7-9538-0A7E14D240AE}"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021836" cy="3093720"/>
        <a:chOff x="0" y="0"/>
        <a:chExt cx="4021836" cy="3093720"/>
      </a:xfrm>
    </dsp:grpSpPr>
    <dsp:sp modelId="{E1C0E2B5-C0BB-BE4F-B2FB-B2ABA65DB7B4}">
      <dsp:nvSpPr>
        <dsp:cNvPr id="3" name="饼形 2"/>
        <dsp:cNvSpPr/>
      </dsp:nvSpPr>
      <dsp:spPr bwMode="white">
        <a:xfrm>
          <a:off x="2951610" y="176342"/>
          <a:ext cx="1339581" cy="1339581"/>
        </a:xfrm>
        <a:prstGeom prst="pieWedge">
          <a:avLst/>
        </a:prstGeom>
      </dsp:spPr>
      <dsp:style>
        <a:lnRef idx="2">
          <a:schemeClr val="lt1"/>
        </a:lnRef>
        <a:fillRef idx="1">
          <a:schemeClr val="accent5">
            <a:alpha val="90000"/>
            <a:hueOff val="0"/>
            <a:satOff val="0"/>
            <a:lumOff val="0"/>
            <a:alpha val="90196"/>
          </a:schemeClr>
        </a:fillRef>
        <a:effectRef idx="0">
          <a:scrgbClr r="0" g="0" b="0"/>
        </a:effectRef>
        <a:fontRef idx="minor">
          <a:schemeClr val="lt1"/>
        </a:fontRef>
      </dsp:style>
      <dsp:txBody>
        <a:bodyPr vert="horz" wrap="square" lIns="149352" tIns="149352" rIns="149352" bIns="149352"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kumimoji="1" lang="zh-CN" b="1">
              <a:latin typeface="微软雅黑" charset="-122"/>
              <a:ea typeface="微软雅黑" charset="-122"/>
            </a:rPr>
            <a:t>组织建设</a:t>
          </a:r>
          <a:endParaRPr lang="zh-CN" b="1">
            <a:latin typeface="微软雅黑" charset="-122"/>
            <a:ea typeface="微软雅黑" charset="-122"/>
          </a:endParaRPr>
        </a:p>
      </dsp:txBody>
      <dsp:txXfrm>
        <a:off x="2951610" y="176342"/>
        <a:ext cx="1339581" cy="1339581"/>
      </dsp:txXfrm>
    </dsp:sp>
    <dsp:sp modelId="{72B7F750-F7A5-D149-83F0-3F9528F1942F}">
      <dsp:nvSpPr>
        <dsp:cNvPr id="4" name="饼形 3"/>
        <dsp:cNvSpPr/>
      </dsp:nvSpPr>
      <dsp:spPr bwMode="white">
        <a:xfrm rot="5400000">
          <a:off x="4353065" y="176342"/>
          <a:ext cx="1339581" cy="1339581"/>
        </a:xfrm>
        <a:prstGeom prst="pieWedge">
          <a:avLst/>
        </a:prstGeom>
      </dsp:spPr>
      <dsp:style>
        <a:lnRef idx="2">
          <a:schemeClr val="lt1"/>
        </a:lnRef>
        <a:fillRef idx="1">
          <a:schemeClr val="accent5">
            <a:alpha val="90000"/>
            <a:hueOff val="0"/>
            <a:satOff val="0"/>
            <a:lumOff val="0"/>
            <a:alpha val="76863"/>
          </a:schemeClr>
        </a:fillRef>
        <a:effectRef idx="0">
          <a:scrgbClr r="0" g="0" b="0"/>
        </a:effectRef>
        <a:fontRef idx="minor">
          <a:schemeClr val="lt1"/>
        </a:fontRef>
      </dsp:style>
      <dsp:txBody>
        <a:bodyPr rot="-5400000" vert="horz" wrap="square" lIns="149352" tIns="149352" rIns="149352" bIns="149352"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kumimoji="1" lang="zh-CN" b="1">
              <a:latin typeface="微软雅黑" charset="-122"/>
              <a:ea typeface="微软雅黑" charset="-122"/>
            </a:rPr>
            <a:t>流程制度</a:t>
          </a:r>
          <a:endParaRPr lang="zh-CN" b="1">
            <a:latin typeface="微软雅黑" charset="-122"/>
            <a:ea typeface="微软雅黑" charset="-122"/>
          </a:endParaRPr>
        </a:p>
      </dsp:txBody>
      <dsp:txXfrm rot="5400000">
        <a:off x="4353065" y="176342"/>
        <a:ext cx="1339581" cy="1339581"/>
      </dsp:txXfrm>
    </dsp:sp>
    <dsp:sp modelId="{AF11B6BB-D7D2-BD43-B5A5-1EDBEC75AA53}">
      <dsp:nvSpPr>
        <dsp:cNvPr id="5" name="饼形 4"/>
        <dsp:cNvSpPr/>
      </dsp:nvSpPr>
      <dsp:spPr bwMode="white">
        <a:xfrm rot="10800000">
          <a:off x="4353065" y="1577797"/>
          <a:ext cx="1339581" cy="1339581"/>
        </a:xfrm>
        <a:prstGeom prst="pieWedge">
          <a:avLst/>
        </a:prstGeom>
      </dsp:spPr>
      <dsp:style>
        <a:lnRef idx="2">
          <a:schemeClr val="lt1"/>
        </a:lnRef>
        <a:fillRef idx="1">
          <a:schemeClr val="accent5">
            <a:alpha val="90000"/>
            <a:hueOff val="0"/>
            <a:satOff val="0"/>
            <a:lumOff val="0"/>
            <a:alpha val="63529"/>
          </a:schemeClr>
        </a:fillRef>
        <a:effectRef idx="0">
          <a:scrgbClr r="0" g="0" b="0"/>
        </a:effectRef>
        <a:fontRef idx="minor">
          <a:schemeClr val="lt1"/>
        </a:fontRef>
      </dsp:style>
      <dsp:txBody>
        <a:bodyPr rot="10800000" vert="horz" wrap="square" lIns="149352" tIns="149352" rIns="149352" bIns="149352"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kumimoji="1" lang="zh-CN" b="1" dirty="0">
              <a:latin typeface="微软雅黑" charset="-122"/>
              <a:ea typeface="微软雅黑" charset="-122"/>
            </a:rPr>
            <a:t>工具建设</a:t>
          </a:r>
          <a:endParaRPr kumimoji="1" lang="zh-CN" b="1" dirty="0">
            <a:latin typeface="微软雅黑" charset="-122"/>
            <a:ea typeface="微软雅黑" charset="-122"/>
          </a:endParaRPr>
        </a:p>
      </dsp:txBody>
      <dsp:txXfrm rot="10800000">
        <a:off x="4353065" y="1577797"/>
        <a:ext cx="1339581" cy="1339581"/>
      </dsp:txXfrm>
    </dsp:sp>
    <dsp:sp modelId="{79C09DAF-75D8-7F49-9447-84A22FEB8B27}">
      <dsp:nvSpPr>
        <dsp:cNvPr id="6" name="饼形 5"/>
        <dsp:cNvSpPr/>
      </dsp:nvSpPr>
      <dsp:spPr bwMode="white">
        <a:xfrm rot="16200000">
          <a:off x="2951610" y="1577797"/>
          <a:ext cx="1339581" cy="1339581"/>
        </a:xfrm>
        <a:prstGeom prst="pieWedge">
          <a:avLst/>
        </a:prstGeom>
      </dsp:spPr>
      <dsp:style>
        <a:lnRef idx="2">
          <a:schemeClr val="lt1"/>
        </a:lnRef>
        <a:fillRef idx="1">
          <a:schemeClr val="accent5">
            <a:alpha val="90000"/>
            <a:hueOff val="0"/>
            <a:satOff val="0"/>
            <a:lumOff val="0"/>
            <a:alpha val="50196"/>
          </a:schemeClr>
        </a:fillRef>
        <a:effectRef idx="0">
          <a:scrgbClr r="0" g="0" b="0"/>
        </a:effectRef>
        <a:fontRef idx="minor">
          <a:schemeClr val="lt1"/>
        </a:fontRef>
      </dsp:style>
      <dsp:txBody>
        <a:bodyPr rot="5400000" vert="horz" wrap="square" lIns="149352" tIns="149352" rIns="149352" bIns="149352"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kumimoji="1" lang="zh-CN" b="1" dirty="0">
              <a:latin typeface="微软雅黑" charset="-122"/>
              <a:ea typeface="微软雅黑" charset="-122"/>
            </a:rPr>
            <a:t>监控度量</a:t>
          </a:r>
          <a:endParaRPr kumimoji="1" lang="zh-CN" b="1" dirty="0">
            <a:latin typeface="微软雅黑" charset="-122"/>
            <a:ea typeface="微软雅黑" charset="-122"/>
          </a:endParaRPr>
        </a:p>
      </dsp:txBody>
      <dsp:txXfrm rot="16200000">
        <a:off x="2951610" y="1577797"/>
        <a:ext cx="1339581" cy="1339581"/>
      </dsp:txXfrm>
    </dsp:sp>
    <dsp:sp modelId="{8EE8D0F4-8506-BC4F-8149-26D0F93536C7}">
      <dsp:nvSpPr>
        <dsp:cNvPr id="7" name="环形箭头 6"/>
        <dsp:cNvSpPr/>
      </dsp:nvSpPr>
      <dsp:spPr bwMode="white">
        <a:xfrm>
          <a:off x="4090872" y="1268425"/>
          <a:ext cx="462511" cy="402184"/>
        </a:xfrm>
        <a:prstGeom prst="circularArrow">
          <a:avLst/>
        </a:prstGeom>
      </dsp:spPr>
      <dsp:style>
        <a:lnRef idx="2">
          <a:schemeClr val="lt1"/>
        </a:lnRef>
        <a:fillRef idx="1">
          <a:schemeClr val="accent5">
            <a:tint val="40000"/>
          </a:schemeClr>
        </a:fillRef>
        <a:effectRef idx="0">
          <a:scrgbClr r="0" g="0" b="0"/>
        </a:effectRef>
        <a:fontRef idx="minor"/>
      </dsp:style>
      <dsp:txXfrm>
        <a:off x="4090872" y="1268425"/>
        <a:ext cx="462511" cy="402184"/>
      </dsp:txXfrm>
    </dsp:sp>
    <dsp:sp modelId="{90363E79-DD56-9349-A3E9-9149B16BAF0E}">
      <dsp:nvSpPr>
        <dsp:cNvPr id="8" name="环形箭头 7"/>
        <dsp:cNvSpPr/>
      </dsp:nvSpPr>
      <dsp:spPr bwMode="white">
        <a:xfrm rot="10800000">
          <a:off x="4090872" y="1423111"/>
          <a:ext cx="462511" cy="402184"/>
        </a:xfrm>
        <a:prstGeom prst="circularArrow">
          <a:avLst/>
        </a:prstGeom>
      </dsp:spPr>
      <dsp:style>
        <a:lnRef idx="2">
          <a:schemeClr val="lt1"/>
        </a:lnRef>
        <a:fillRef idx="1">
          <a:schemeClr val="accent5">
            <a:tint val="40000"/>
          </a:schemeClr>
        </a:fillRef>
        <a:effectRef idx="0">
          <a:scrgbClr r="0" g="0" b="0"/>
        </a:effectRef>
        <a:fontRef idx="minor"/>
      </dsp:style>
      <dsp:txXfrm rot="10800000">
        <a:off x="4090872" y="1423111"/>
        <a:ext cx="462511" cy="402184"/>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792852" cy="3401663"/>
        <a:chOff x="0" y="0"/>
        <a:chExt cx="6792852" cy="3401663"/>
      </a:xfrm>
    </dsp:grpSpPr>
    <dsp:sp modelId="{6D3350CF-1107-47B1-B660-33F1E219C407}">
      <dsp:nvSpPr>
        <dsp:cNvPr id="3" name="右箭头 2"/>
        <dsp:cNvSpPr/>
      </dsp:nvSpPr>
      <dsp:spPr bwMode="white">
        <a:xfrm>
          <a:off x="327366" y="1128513"/>
          <a:ext cx="1309465" cy="1144638"/>
        </a:xfrm>
        <a:prstGeom prst="rightArrow">
          <a:avLst>
            <a:gd name="adj1" fmla="val 70000"/>
            <a:gd name="adj2" fmla="val 50000"/>
          </a:avLst>
        </a:prstGeom>
        <a:solidFill>
          <a:schemeClr val="bg1"/>
        </a:solidFill>
        <a:ln>
          <a:solidFill>
            <a:srgbClr val="A7B8D7">
              <a:alpha val="90000"/>
            </a:srgbClr>
          </a:solidFill>
        </a:ln>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30480" tIns="7620" rIns="15240" bIns="7620" anchor="ctr"/>
        <a:lstStyle>
          <a:lvl1pPr algn="ctr">
            <a:defRPr sz="6500"/>
          </a:lvl1pPr>
          <a:lvl2pPr marL="285750" indent="-285750" algn="ctr">
            <a:defRPr sz="6500"/>
          </a:lvl2pPr>
          <a:lvl3pPr marL="571500" indent="-285750" algn="ctr">
            <a:defRPr sz="6500"/>
          </a:lvl3pPr>
          <a:lvl4pPr marL="857250" indent="-285750" algn="ctr">
            <a:defRPr sz="6500"/>
          </a:lvl4pPr>
          <a:lvl5pPr marL="1143000" indent="-285750" algn="ctr">
            <a:defRPr sz="6500"/>
          </a:lvl5pPr>
          <a:lvl6pPr marL="1428750" indent="-285750" algn="ctr">
            <a:defRPr sz="6500"/>
          </a:lvl6pPr>
          <a:lvl7pPr marL="1714500" indent="-285750" algn="ctr">
            <a:defRPr sz="6500"/>
          </a:lvl7pPr>
          <a:lvl8pPr marL="2000250" indent="-285750" algn="ctr">
            <a:defRPr sz="6500"/>
          </a:lvl8pPr>
          <a:lvl9pPr marL="2286000" indent="-285750" algn="ctr">
            <a:defRPr sz="6500"/>
          </a:lvl9pPr>
        </a:lstStyle>
        <a:p>
          <a:pPr lvl="0">
            <a:lnSpc>
              <a:spcPct val="100000"/>
            </a:lnSpc>
            <a:spcBef>
              <a:spcPct val="0"/>
            </a:spcBef>
            <a:spcAft>
              <a:spcPct val="35000"/>
            </a:spcAft>
          </a:pPr>
          <a:r>
            <a:rPr lang="zh-CN" altLang="en-US" sz="1200" dirty="0">
              <a:solidFill>
                <a:srgbClr val="45556B"/>
              </a:solidFill>
              <a:latin typeface="微软雅黑" charset="-122"/>
              <a:ea typeface="微软雅黑" charset="-122"/>
            </a:rPr>
            <a:t>研发阶段</a:t>
          </a:r>
          <a:endParaRPr>
            <a:solidFill>
              <a:schemeClr val="dk1"/>
            </a:solidFill>
          </a:endParaRPr>
        </a:p>
      </dsp:txBody>
      <dsp:txXfrm>
        <a:off x="327366" y="1128513"/>
        <a:ext cx="1309465" cy="1144638"/>
      </dsp:txXfrm>
    </dsp:sp>
    <dsp:sp modelId="{3A619E87-EF90-4A76-BD70-F87731E9256B}">
      <dsp:nvSpPr>
        <dsp:cNvPr id="4" name="椭圆 3"/>
        <dsp:cNvSpPr/>
      </dsp:nvSpPr>
      <dsp:spPr bwMode="white">
        <a:xfrm>
          <a:off x="0" y="1373465"/>
          <a:ext cx="654733" cy="654733"/>
        </a:xfrm>
        <a:prstGeom prst="ellipse">
          <a:avLst/>
        </a:prstGeom>
        <a:solidFill>
          <a:srgbClr val="A5D5FD"/>
        </a:solidFill>
      </dsp:spPr>
      <dsp:style>
        <a:lnRef idx="2">
          <a:schemeClr val="lt1"/>
        </a:lnRef>
        <a:fillRef idx="1">
          <a:schemeClr val="accent1"/>
        </a:fillRef>
        <a:effectRef idx="0">
          <a:scrgbClr r="0" g="0" b="0"/>
        </a:effectRef>
        <a:fontRef idx="minor">
          <a:schemeClr val="lt1"/>
        </a:fontRef>
      </dsp:style>
      <dsp:txBody>
        <a:bodyPr lIns="7620" tIns="7620" rIns="7620" bIns="76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1200" b="1" dirty="0">
              <a:latin typeface="微软雅黑" charset="-122"/>
              <a:ea typeface="微软雅黑" charset="-122"/>
            </a:rPr>
            <a:t>X1</a:t>
          </a:r>
          <a:endParaRPr lang="zh-CN" altLang="en-US" sz="1200" b="1" dirty="0">
            <a:latin typeface="微软雅黑" charset="-122"/>
            <a:ea typeface="微软雅黑" charset="-122"/>
          </a:endParaRPr>
        </a:p>
      </dsp:txBody>
      <dsp:txXfrm>
        <a:off x="0" y="1373465"/>
        <a:ext cx="654733" cy="654733"/>
      </dsp:txXfrm>
    </dsp:sp>
    <dsp:sp modelId="{1C15C1BE-CB2C-4AF0-810A-66D5039A3E51}">
      <dsp:nvSpPr>
        <dsp:cNvPr id="5" name="右箭头 4"/>
        <dsp:cNvSpPr/>
      </dsp:nvSpPr>
      <dsp:spPr bwMode="white">
        <a:xfrm>
          <a:off x="2046040" y="1128513"/>
          <a:ext cx="1309465" cy="1144638"/>
        </a:xfrm>
        <a:prstGeom prst="rightArrow">
          <a:avLst>
            <a:gd name="adj1" fmla="val 70000"/>
            <a:gd name="adj2" fmla="val 50000"/>
          </a:avLst>
        </a:prstGeom>
        <a:solidFill>
          <a:schemeClr val="bg1"/>
        </a:solidFill>
        <a:ln>
          <a:solidFill>
            <a:srgbClr val="A7B8D7">
              <a:alpha val="90000"/>
            </a:srgbClr>
          </a:solidFill>
        </a:ln>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30480" tIns="7620" rIns="15240" bIns="7620" anchor="ctr"/>
        <a:lstStyle>
          <a:lvl1pPr algn="ctr">
            <a:defRPr sz="6500"/>
          </a:lvl1pPr>
          <a:lvl2pPr marL="285750" indent="-285750" algn="ctr">
            <a:defRPr sz="6500"/>
          </a:lvl2pPr>
          <a:lvl3pPr marL="571500" indent="-285750" algn="ctr">
            <a:defRPr sz="6500"/>
          </a:lvl3pPr>
          <a:lvl4pPr marL="857250" indent="-285750" algn="ctr">
            <a:defRPr sz="6500"/>
          </a:lvl4pPr>
          <a:lvl5pPr marL="1143000" indent="-285750" algn="ctr">
            <a:defRPr sz="6500"/>
          </a:lvl5pPr>
          <a:lvl6pPr marL="1428750" indent="-285750" algn="ctr">
            <a:defRPr sz="6500"/>
          </a:lvl6pPr>
          <a:lvl7pPr marL="1714500" indent="-285750" algn="ctr">
            <a:defRPr sz="6500"/>
          </a:lvl7pPr>
          <a:lvl8pPr marL="2000250" indent="-285750" algn="ctr">
            <a:defRPr sz="6500"/>
          </a:lvl8pPr>
          <a:lvl9pPr marL="2286000" indent="-285750" algn="ctr">
            <a:defRPr sz="6500"/>
          </a:lvl9pPr>
        </a:lstStyle>
        <a:p>
          <a:pPr lvl="0">
            <a:lnSpc>
              <a:spcPct val="100000"/>
            </a:lnSpc>
            <a:spcBef>
              <a:spcPct val="0"/>
            </a:spcBef>
            <a:spcAft>
              <a:spcPct val="35000"/>
            </a:spcAft>
          </a:pPr>
          <a:r>
            <a:rPr lang="zh-CN" altLang="en-US" sz="1200" dirty="0">
              <a:solidFill>
                <a:srgbClr val="45556B"/>
              </a:solidFill>
              <a:latin typeface="微软雅黑" charset="-122"/>
              <a:ea typeface="微软雅黑" charset="-122"/>
            </a:rPr>
            <a:t>测试阶段</a:t>
          </a:r>
          <a:endParaRPr>
            <a:solidFill>
              <a:schemeClr val="dk1"/>
            </a:solidFill>
          </a:endParaRPr>
        </a:p>
      </dsp:txBody>
      <dsp:txXfrm>
        <a:off x="2046040" y="1128513"/>
        <a:ext cx="1309465" cy="1144638"/>
      </dsp:txXfrm>
    </dsp:sp>
    <dsp:sp modelId="{B9559F5F-9783-43A4-B2A1-29E6610E7C54}">
      <dsp:nvSpPr>
        <dsp:cNvPr id="6" name="椭圆 5"/>
        <dsp:cNvSpPr/>
      </dsp:nvSpPr>
      <dsp:spPr bwMode="white">
        <a:xfrm>
          <a:off x="1718673" y="1373465"/>
          <a:ext cx="654733" cy="654733"/>
        </a:xfrm>
        <a:prstGeom prst="ellipse">
          <a:avLst/>
        </a:prstGeom>
        <a:solidFill>
          <a:srgbClr val="8BC9FD"/>
        </a:solidFill>
      </dsp:spPr>
      <dsp:style>
        <a:lnRef idx="2">
          <a:schemeClr val="lt1"/>
        </a:lnRef>
        <a:fillRef idx="1">
          <a:schemeClr val="accent1"/>
        </a:fillRef>
        <a:effectRef idx="0">
          <a:scrgbClr r="0" g="0" b="0"/>
        </a:effectRef>
        <a:fontRef idx="minor">
          <a:schemeClr val="lt1"/>
        </a:fontRef>
      </dsp:style>
      <dsp:txBody>
        <a:bodyPr lIns="7620" tIns="7620" rIns="7620" bIns="76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1200" b="1" dirty="0">
              <a:latin typeface="微软雅黑" charset="-122"/>
              <a:ea typeface="微软雅黑" charset="-122"/>
            </a:rPr>
            <a:t>X2</a:t>
          </a:r>
          <a:endParaRPr lang="zh-CN" altLang="en-US" sz="1200" b="1" dirty="0">
            <a:latin typeface="微软雅黑" charset="-122"/>
            <a:ea typeface="微软雅黑" charset="-122"/>
          </a:endParaRPr>
        </a:p>
      </dsp:txBody>
      <dsp:txXfrm>
        <a:off x="1718673" y="1373465"/>
        <a:ext cx="654733" cy="654733"/>
      </dsp:txXfrm>
    </dsp:sp>
    <dsp:sp modelId="{E9176038-B4E5-4B43-B271-EA45A49E9464}">
      <dsp:nvSpPr>
        <dsp:cNvPr id="7" name="右箭头 6"/>
        <dsp:cNvSpPr/>
      </dsp:nvSpPr>
      <dsp:spPr bwMode="white">
        <a:xfrm>
          <a:off x="3764713" y="1128513"/>
          <a:ext cx="1309465" cy="1144638"/>
        </a:xfrm>
        <a:prstGeom prst="rightArrow">
          <a:avLst>
            <a:gd name="adj1" fmla="val 70000"/>
            <a:gd name="adj2" fmla="val 50000"/>
          </a:avLst>
        </a:prstGeom>
        <a:solidFill>
          <a:schemeClr val="bg1"/>
        </a:solidFill>
        <a:ln>
          <a:solidFill>
            <a:srgbClr val="A7B8D7">
              <a:alpha val="90000"/>
            </a:srgbClr>
          </a:solidFill>
        </a:ln>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30480" tIns="7620" rIns="15240" bIns="7620" anchor="ctr"/>
        <a:lstStyle>
          <a:lvl1pPr algn="ctr">
            <a:defRPr sz="6500"/>
          </a:lvl1pPr>
          <a:lvl2pPr marL="285750" indent="-285750" algn="ctr">
            <a:defRPr sz="6500"/>
          </a:lvl2pPr>
          <a:lvl3pPr marL="571500" indent="-285750" algn="ctr">
            <a:defRPr sz="6500"/>
          </a:lvl3pPr>
          <a:lvl4pPr marL="857250" indent="-285750" algn="ctr">
            <a:defRPr sz="6500"/>
          </a:lvl4pPr>
          <a:lvl5pPr marL="1143000" indent="-285750" algn="ctr">
            <a:defRPr sz="6500"/>
          </a:lvl5pPr>
          <a:lvl6pPr marL="1428750" indent="-285750" algn="ctr">
            <a:defRPr sz="6500"/>
          </a:lvl6pPr>
          <a:lvl7pPr marL="1714500" indent="-285750" algn="ctr">
            <a:defRPr sz="6500"/>
          </a:lvl7pPr>
          <a:lvl8pPr marL="2000250" indent="-285750" algn="ctr">
            <a:defRPr sz="6500"/>
          </a:lvl8pPr>
          <a:lvl9pPr marL="2286000" indent="-285750" algn="ctr">
            <a:defRPr sz="6500"/>
          </a:lvl9pPr>
        </a:lstStyle>
        <a:p>
          <a:pPr lvl="0">
            <a:lnSpc>
              <a:spcPct val="100000"/>
            </a:lnSpc>
            <a:spcBef>
              <a:spcPct val="0"/>
            </a:spcBef>
            <a:spcAft>
              <a:spcPct val="35000"/>
            </a:spcAft>
          </a:pPr>
          <a:r>
            <a:rPr lang="zh-CN" altLang="en-US" sz="1200" dirty="0">
              <a:solidFill>
                <a:srgbClr val="45556B"/>
              </a:solidFill>
              <a:latin typeface="微软雅黑" charset="-122"/>
              <a:ea typeface="微软雅黑" charset="-122"/>
            </a:rPr>
            <a:t>发布阶段</a:t>
          </a:r>
          <a:endParaRPr>
            <a:solidFill>
              <a:schemeClr val="dk1"/>
            </a:solidFill>
          </a:endParaRPr>
        </a:p>
      </dsp:txBody>
      <dsp:txXfrm>
        <a:off x="3764713" y="1128513"/>
        <a:ext cx="1309465" cy="1144638"/>
      </dsp:txXfrm>
    </dsp:sp>
    <dsp:sp modelId="{FB49D882-5059-43A1-ACC8-BFC1BAC923F7}">
      <dsp:nvSpPr>
        <dsp:cNvPr id="8" name="椭圆 7"/>
        <dsp:cNvSpPr/>
      </dsp:nvSpPr>
      <dsp:spPr bwMode="white">
        <a:xfrm>
          <a:off x="3437347" y="1373465"/>
          <a:ext cx="654733" cy="654733"/>
        </a:xfrm>
        <a:prstGeom prst="ellipse">
          <a:avLst/>
        </a:prstGeom>
        <a:solidFill>
          <a:srgbClr val="6BBBFD"/>
        </a:solidFill>
      </dsp:spPr>
      <dsp:style>
        <a:lnRef idx="2">
          <a:schemeClr val="lt1"/>
        </a:lnRef>
        <a:fillRef idx="1">
          <a:schemeClr val="accent1"/>
        </a:fillRef>
        <a:effectRef idx="0">
          <a:scrgbClr r="0" g="0" b="0"/>
        </a:effectRef>
        <a:fontRef idx="minor">
          <a:schemeClr val="lt1"/>
        </a:fontRef>
      </dsp:style>
      <dsp:txBody>
        <a:bodyPr lIns="7620" tIns="7620" rIns="7620" bIns="76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1200" b="1" dirty="0">
              <a:latin typeface="微软雅黑" charset="-122"/>
              <a:ea typeface="微软雅黑" charset="-122"/>
            </a:rPr>
            <a:t>X10</a:t>
          </a:r>
          <a:endParaRPr lang="zh-CN" altLang="en-US" sz="1200" b="1" dirty="0">
            <a:latin typeface="微软雅黑" charset="-122"/>
            <a:ea typeface="微软雅黑" charset="-122"/>
          </a:endParaRPr>
        </a:p>
      </dsp:txBody>
      <dsp:txXfrm>
        <a:off x="3437347" y="1373465"/>
        <a:ext cx="654733" cy="654733"/>
      </dsp:txXfrm>
    </dsp:sp>
    <dsp:sp modelId="{4AB4D5C7-3C07-45A1-BE76-0A7ECEDB14FC}">
      <dsp:nvSpPr>
        <dsp:cNvPr id="9" name="右箭头 8"/>
        <dsp:cNvSpPr/>
      </dsp:nvSpPr>
      <dsp:spPr bwMode="white">
        <a:xfrm>
          <a:off x="5483387" y="1128513"/>
          <a:ext cx="1309465" cy="1144638"/>
        </a:xfrm>
        <a:prstGeom prst="rightArrow">
          <a:avLst>
            <a:gd name="adj1" fmla="val 70000"/>
            <a:gd name="adj2" fmla="val 50000"/>
          </a:avLst>
        </a:prstGeom>
        <a:solidFill>
          <a:schemeClr val="bg1"/>
        </a:solidFill>
        <a:ln>
          <a:solidFill>
            <a:srgbClr val="A7B8D7">
              <a:alpha val="90000"/>
            </a:srgbClr>
          </a:solidFill>
        </a:ln>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30480" tIns="7620" rIns="15240" bIns="7620" anchor="ctr"/>
        <a:lstStyle>
          <a:lvl1pPr algn="ctr">
            <a:defRPr sz="6500"/>
          </a:lvl1pPr>
          <a:lvl2pPr marL="285750" indent="-285750" algn="ctr">
            <a:defRPr sz="6500"/>
          </a:lvl2pPr>
          <a:lvl3pPr marL="571500" indent="-285750" algn="ctr">
            <a:defRPr sz="6500"/>
          </a:lvl3pPr>
          <a:lvl4pPr marL="857250" indent="-285750" algn="ctr">
            <a:defRPr sz="6500"/>
          </a:lvl4pPr>
          <a:lvl5pPr marL="1143000" indent="-285750" algn="ctr">
            <a:defRPr sz="6500"/>
          </a:lvl5pPr>
          <a:lvl6pPr marL="1428750" indent="-285750" algn="ctr">
            <a:defRPr sz="6500"/>
          </a:lvl6pPr>
          <a:lvl7pPr marL="1714500" indent="-285750" algn="ctr">
            <a:defRPr sz="6500"/>
          </a:lvl7pPr>
          <a:lvl8pPr marL="2000250" indent="-285750" algn="ctr">
            <a:defRPr sz="6500"/>
          </a:lvl8pPr>
          <a:lvl9pPr marL="2286000" indent="-285750" algn="ctr">
            <a:defRPr sz="6500"/>
          </a:lvl9pPr>
        </a:lstStyle>
        <a:p>
          <a:pPr lvl="0">
            <a:lnSpc>
              <a:spcPct val="100000"/>
            </a:lnSpc>
            <a:spcBef>
              <a:spcPct val="0"/>
            </a:spcBef>
            <a:spcAft>
              <a:spcPct val="35000"/>
            </a:spcAft>
          </a:pPr>
          <a:r>
            <a:rPr lang="zh-CN" altLang="en-US" sz="1200" dirty="0">
              <a:solidFill>
                <a:srgbClr val="45556B"/>
              </a:solidFill>
              <a:latin typeface="微软雅黑" charset="-122"/>
              <a:ea typeface="微软雅黑" charset="-122"/>
            </a:rPr>
            <a:t>运行阶段</a:t>
          </a:r>
          <a:endParaRPr>
            <a:solidFill>
              <a:schemeClr val="dk1"/>
            </a:solidFill>
          </a:endParaRPr>
        </a:p>
      </dsp:txBody>
      <dsp:txXfrm>
        <a:off x="5483387" y="1128513"/>
        <a:ext cx="1309465" cy="1144638"/>
      </dsp:txXfrm>
    </dsp:sp>
    <dsp:sp modelId="{4C40DE11-8DC7-43E7-9538-0A7E14D240AE}">
      <dsp:nvSpPr>
        <dsp:cNvPr id="10" name="椭圆 9"/>
        <dsp:cNvSpPr/>
      </dsp:nvSpPr>
      <dsp:spPr bwMode="white">
        <a:xfrm>
          <a:off x="5156020" y="1373465"/>
          <a:ext cx="654733" cy="654733"/>
        </a:xfrm>
        <a:prstGeom prst="ellipse">
          <a:avLst/>
        </a:prstGeom>
        <a:solidFill>
          <a:srgbClr val="41A6FC"/>
        </a:solidFill>
        <a:ln>
          <a:solidFill>
            <a:schemeClr val="bg1"/>
          </a:solidFill>
        </a:ln>
      </dsp:spPr>
      <dsp:style>
        <a:lnRef idx="2">
          <a:schemeClr val="lt1"/>
        </a:lnRef>
        <a:fillRef idx="1">
          <a:schemeClr val="accent1"/>
        </a:fillRef>
        <a:effectRef idx="0">
          <a:scrgbClr r="0" g="0" b="0"/>
        </a:effectRef>
        <a:fontRef idx="minor">
          <a:schemeClr val="lt1"/>
        </a:fontRef>
      </dsp:style>
      <dsp:txBody>
        <a:bodyPr lIns="7620" tIns="7620" rIns="7620" bIns="76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1200" b="1" dirty="0">
              <a:latin typeface="微软雅黑" charset="-122"/>
              <a:ea typeface="微软雅黑" charset="-122"/>
            </a:rPr>
            <a:t>X100</a:t>
          </a:r>
          <a:endParaRPr lang="zh-CN" altLang="en-US" sz="1200" b="1" dirty="0">
            <a:latin typeface="微软雅黑" charset="-122"/>
            <a:ea typeface="微软雅黑" charset="-122"/>
          </a:endParaRPr>
        </a:p>
      </dsp:txBody>
      <dsp:txXfrm>
        <a:off x="5156020" y="1373465"/>
        <a:ext cx="654733" cy="654733"/>
      </dsp:txXfrm>
    </dsp:sp>
  </dsp:spTree>
</dsp:drawing>
</file>

<file path=ppt/diagrams/layout1.xml><?xml version="1.0" encoding="utf-8"?>
<dgm:layoutDef xmlns:dgm="http://schemas.openxmlformats.org/drawingml/2006/diagram" xmlns:a="http://schemas.openxmlformats.org/drawingml/2006/main" uniqueId="urn:microsoft.com/office/officeart/2005/8/layout/cycle4#1">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rSet qsTypeId="urn:microsoft.com/office/officeart/2005/8/quickstyle/simple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vertAlign" val="none"/>
                  <dgm:param type="horz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vertAlign" val="none"/>
                  <dgm:param type="horz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vertAlign" val="none"/>
                  <dgm:param type="horz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type="pieWedge" r:blip="" rot="90">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type="pieWedge" r:blip="" rot="90">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type="pieWedge" r:blip="" rot="180">
                  <dgm:adjLst/>
                </dgm:shape>
              </dgm:if>
              <dgm:else name="Name40">
                <dgm:shape xmlns:r="http://schemas.openxmlformats.org/officeDocument/2006/relationships" type="pieWedge" r:blip="" rot="270">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type="pieWedge" r:blip="" rot="270">
                  <dgm:adjLst/>
                </dgm:shape>
              </dgm:if>
              <dgm:else name="Name43">
                <dgm:shape xmlns:r="http://schemas.openxmlformats.org/officeDocument/2006/relationships" type="pieWedge" r:blip="" rot="180">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type="leftCircularArrow" r:blip="" rot="180"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type="circularArrow" r:blip="" rot="180"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247118-3D98-D54F-81CA-3C2D010D638D}"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C5F266-C1E9-9545-A5C3-E2C3D97F8464}"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8C5F266-C1E9-9545-A5C3-E2C3D97F8464}"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8842FFCC-31EB-0D4E-BAB7-E305537E54B3}"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B391B959-21CB-0A44-A39A-5CD9F27101F9}"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8842FFCC-31EB-0D4E-BAB7-E305537E54B3}"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B391B959-21CB-0A44-A39A-5CD9F27101F9}"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2FFCC-31EB-0D4E-BAB7-E305537E54B3}"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91B959-21CB-0A44-A39A-5CD9F27101F9}" type="slidenum">
              <a:rPr kumimoji="1" lang="zh-CN" altLang="en-US" smtClean="0"/>
            </a:fld>
            <a:endParaRPr kumimoji="1" lang="zh-CN" altLang="en-US"/>
          </a:p>
        </p:txBody>
      </p:sp>
      <p:pic>
        <p:nvPicPr>
          <p:cNvPr id="8" name="图片 7"/>
          <p:cNvPicPr>
            <a:picLocks noChangeAspect="1"/>
          </p:cNvPicPr>
          <p:nvPr userDrawn="1"/>
        </p:nvPicPr>
        <p:blipFill>
          <a:blip r:embed="rId3"/>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2FFCC-31EB-0D4E-BAB7-E305537E54B3}"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91B959-21CB-0A44-A39A-5CD9F27101F9}" type="slidenum">
              <a:rPr kumimoji="1" lang="zh-CN" altLang="en-US" smtClean="0"/>
            </a:fld>
            <a:endParaRPr kumimoji="1" lang="zh-CN" altLang="en-US"/>
          </a:p>
        </p:txBody>
      </p:sp>
      <p:pic>
        <p:nvPicPr>
          <p:cNvPr id="8" name="图片 7"/>
          <p:cNvPicPr>
            <a:picLocks noChangeAspect="1"/>
          </p:cNvPicPr>
          <p:nvPr userDrawn="1"/>
        </p:nvPicPr>
        <p:blipFill>
          <a:blip r:embed="rId3"/>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chart" Target="../charts/char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chart" Target="../charts/chart10.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chart" Target="../charts/chart11.xml"/></Relationships>
</file>

<file path=ppt/slides/_rels/slide12.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5.svg"/><Relationship Id="rId7" Type="http://schemas.openxmlformats.org/officeDocument/2006/relationships/image" Target="../media/image14.png"/><Relationship Id="rId6" Type="http://schemas.openxmlformats.org/officeDocument/2006/relationships/image" Target="../media/image4.svg"/><Relationship Id="rId5" Type="http://schemas.openxmlformats.org/officeDocument/2006/relationships/image" Target="../media/image13.png"/><Relationship Id="rId4" Type="http://schemas.openxmlformats.org/officeDocument/2006/relationships/image" Target="../media/image3.svg"/><Relationship Id="rId3" Type="http://schemas.openxmlformats.org/officeDocument/2006/relationships/image" Target="../media/image12.png"/><Relationship Id="rId21" Type="http://schemas.openxmlformats.org/officeDocument/2006/relationships/notesSlide" Target="../notesSlides/notesSlide12.xml"/><Relationship Id="rId20" Type="http://schemas.openxmlformats.org/officeDocument/2006/relationships/slideLayout" Target="../slideLayouts/slideLayout3.xml"/><Relationship Id="rId2" Type="http://schemas.openxmlformats.org/officeDocument/2006/relationships/image" Target="../media/image4.png"/><Relationship Id="rId19" Type="http://schemas.openxmlformats.org/officeDocument/2006/relationships/image" Target="../media/image20.png"/><Relationship Id="rId18" Type="http://schemas.openxmlformats.org/officeDocument/2006/relationships/image" Target="../media/image10.svg"/><Relationship Id="rId17" Type="http://schemas.openxmlformats.org/officeDocument/2006/relationships/image" Target="../media/image19.png"/><Relationship Id="rId16" Type="http://schemas.openxmlformats.org/officeDocument/2006/relationships/image" Target="../media/image9.svg"/><Relationship Id="rId15" Type="http://schemas.openxmlformats.org/officeDocument/2006/relationships/image" Target="../media/image18.png"/><Relationship Id="rId14" Type="http://schemas.openxmlformats.org/officeDocument/2006/relationships/image" Target="../media/image8.svg"/><Relationship Id="rId13" Type="http://schemas.openxmlformats.org/officeDocument/2006/relationships/image" Target="../media/image17.png"/><Relationship Id="rId12" Type="http://schemas.openxmlformats.org/officeDocument/2006/relationships/image" Target="../media/image7.svg"/><Relationship Id="rId11" Type="http://schemas.openxmlformats.org/officeDocument/2006/relationships/image" Target="../media/image16.png"/><Relationship Id="rId10" Type="http://schemas.openxmlformats.org/officeDocument/2006/relationships/image" Target="../media/image6.svg"/><Relationship Id="rId1" Type="http://schemas.openxmlformats.org/officeDocument/2006/relationships/chart" Target="../charts/chart12.xml"/></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3.xml"/><Relationship Id="rId7" Type="http://schemas.microsoft.com/office/2007/relationships/diagramDrawing" Target="../diagrams/drawing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3" Type="http://schemas.openxmlformats.org/officeDocument/2006/relationships/diagramData" Target="../diagrams/data2.xml"/><Relationship Id="rId2" Type="http://schemas.openxmlformats.org/officeDocument/2006/relationships/image" Target="../media/image4.png"/><Relationship Id="rId1" Type="http://schemas.openxmlformats.org/officeDocument/2006/relationships/chart" Target="../charts/chart13.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chart" Target="../charts/chart14.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3.xml"/><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chart" Target="../charts/chart15.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chart" Target="../charts/chart16.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chart" Target="../charts/chart17.xml"/></Relationships>
</file>

<file path=ppt/slides/_rels/slide18.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image" Target="../media/image13.svg"/><Relationship Id="rId7" Type="http://schemas.openxmlformats.org/officeDocument/2006/relationships/image" Target="../media/image24.png"/><Relationship Id="rId6" Type="http://schemas.openxmlformats.org/officeDocument/2006/relationships/image" Target="../media/image12.svg"/><Relationship Id="rId5" Type="http://schemas.openxmlformats.org/officeDocument/2006/relationships/image" Target="../media/image23.png"/><Relationship Id="rId4" Type="http://schemas.openxmlformats.org/officeDocument/2006/relationships/image" Target="../media/image11.svg"/><Relationship Id="rId3" Type="http://schemas.openxmlformats.org/officeDocument/2006/relationships/image" Target="../media/image22.png"/><Relationship Id="rId2" Type="http://schemas.openxmlformats.org/officeDocument/2006/relationships/image" Target="../media/image4.png"/><Relationship Id="rId12" Type="http://schemas.openxmlformats.org/officeDocument/2006/relationships/notesSlide" Target="../notesSlides/notesSlide18.xml"/><Relationship Id="rId11" Type="http://schemas.openxmlformats.org/officeDocument/2006/relationships/slideLayout" Target="../slideLayouts/slideLayout3.xml"/><Relationship Id="rId10" Type="http://schemas.openxmlformats.org/officeDocument/2006/relationships/image" Target="../media/image14.svg"/><Relationship Id="rId1" Type="http://schemas.openxmlformats.org/officeDocument/2006/relationships/chart" Target="../charts/chart18.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8.png"/><Relationship Id="rId4" Type="http://schemas.microsoft.com/office/2007/relationships/hdphoto" Target="../media/image27.wdp"/><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chart" Target="../charts/chart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chart" Target="../charts/chart2.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3.xml"/><Relationship Id="rId5" Type="http://schemas.openxmlformats.org/officeDocument/2006/relationships/image" Target="../media/image31.png"/><Relationship Id="rId4" Type="http://schemas.microsoft.com/office/2007/relationships/hdphoto" Target="../media/image30.wdp"/><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chart" Target="../charts/chart20.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3.xml"/><Relationship Id="rId4" Type="http://schemas.openxmlformats.org/officeDocument/2006/relationships/image" Target="../media/image34.png"/><Relationship Id="rId3" Type="http://schemas.microsoft.com/office/2007/relationships/hdphoto" Target="../media/image33.wdp"/><Relationship Id="rId2" Type="http://schemas.openxmlformats.org/officeDocument/2006/relationships/image" Target="../media/image32.png"/><Relationship Id="rId1" Type="http://schemas.openxmlformats.org/officeDocument/2006/relationships/chart" Target="../charts/chart21.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3.xml"/><Relationship Id="rId4" Type="http://schemas.openxmlformats.org/officeDocument/2006/relationships/image" Target="../media/image35.png"/><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chart" Target="../charts/chart22.xm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28.pn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chart" Target="../charts/chart23.xm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3.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chart" Target="../charts/chart24.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44.png"/><Relationship Id="rId7" Type="http://schemas.openxmlformats.org/officeDocument/2006/relationships/image" Target="../media/image43.png"/><Relationship Id="rId6" Type="http://schemas.openxmlformats.org/officeDocument/2006/relationships/image" Target="../media/image42.png"/><Relationship Id="rId5" Type="http://schemas.openxmlformats.org/officeDocument/2006/relationships/image" Target="../media/image41.png"/><Relationship Id="rId4" Type="http://schemas.microsoft.com/office/2007/relationships/hdphoto" Target="../media/image40.wdp"/><Relationship Id="rId3" Type="http://schemas.openxmlformats.org/officeDocument/2006/relationships/image" Target="../media/image39.png"/><Relationship Id="rId2" Type="http://schemas.openxmlformats.org/officeDocument/2006/relationships/image" Target="../media/image4.png"/><Relationship Id="rId10" Type="http://schemas.openxmlformats.org/officeDocument/2006/relationships/notesSlide" Target="../notesSlides/notesSlide25.xml"/><Relationship Id="rId1" Type="http://schemas.openxmlformats.org/officeDocument/2006/relationships/chart" Target="../charts/chart25.xml"/></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1.xml"/><Relationship Id="rId5" Type="http://schemas.openxmlformats.org/officeDocument/2006/relationships/image" Target="../media/image45.png"/><Relationship Id="rId4" Type="http://schemas.microsoft.com/office/2007/relationships/hdphoto" Target="../media/image40.wdp"/><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chart" Target="../charts/chart26.xml"/></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1.xml"/><Relationship Id="rId5" Type="http://schemas.openxmlformats.org/officeDocument/2006/relationships/image" Target="../media/image46.png"/><Relationship Id="rId4" Type="http://schemas.microsoft.com/office/2007/relationships/hdphoto" Target="../media/image40.wdp"/><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chart" Target="../charts/chart27.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chart" Target="../charts/chart28.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chart" Target="../charts/chart29.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chart" Target="../charts/chart3.xml"/></Relationships>
</file>

<file path=ppt/slides/_rels/slide30.xml.rels><?xml version="1.0" encoding="UTF-8" standalone="yes"?>
<Relationships xmlns="http://schemas.openxmlformats.org/package/2006/relationships"><Relationship Id="rId9" Type="http://schemas.openxmlformats.org/officeDocument/2006/relationships/image" Target="../media/image17.svg"/><Relationship Id="rId8" Type="http://schemas.openxmlformats.org/officeDocument/2006/relationships/image" Target="../media/image53.png"/><Relationship Id="rId7" Type="http://schemas.openxmlformats.org/officeDocument/2006/relationships/image" Target="../media/image16.svg"/><Relationship Id="rId6" Type="http://schemas.openxmlformats.org/officeDocument/2006/relationships/image" Target="../media/image52.png"/><Relationship Id="rId5" Type="http://schemas.openxmlformats.org/officeDocument/2006/relationships/image" Target="../media/image15.svg"/><Relationship Id="rId4" Type="http://schemas.openxmlformats.org/officeDocument/2006/relationships/image" Target="../media/image51.png"/><Relationship Id="rId3" Type="http://schemas.openxmlformats.org/officeDocument/2006/relationships/image" Target="../media/image3.png"/><Relationship Id="rId2" Type="http://schemas.openxmlformats.org/officeDocument/2006/relationships/image" Target="../media/image50.jpeg"/><Relationship Id="rId11" Type="http://schemas.openxmlformats.org/officeDocument/2006/relationships/notesSlide" Target="../notesSlides/notesSlide30.xml"/><Relationship Id="rId10" Type="http://schemas.openxmlformats.org/officeDocument/2006/relationships/slideLayout" Target="../slideLayouts/slideLayout3.xml"/><Relationship Id="rId1" Type="http://schemas.openxmlformats.org/officeDocument/2006/relationships/chart" Target="../charts/chart30.xml"/></Relationships>
</file>

<file path=ppt/slides/_rels/slide31.xml.rels><?xml version="1.0" encoding="UTF-8" standalone="yes"?>
<Relationships xmlns="http://schemas.openxmlformats.org/package/2006/relationships"><Relationship Id="rId9" Type="http://schemas.openxmlformats.org/officeDocument/2006/relationships/notesSlide" Target="../notesSlides/notesSlide31.xml"/><Relationship Id="rId8" Type="http://schemas.openxmlformats.org/officeDocument/2006/relationships/slideLayout" Target="../slideLayouts/slideLayout3.xml"/><Relationship Id="rId7" Type="http://schemas.openxmlformats.org/officeDocument/2006/relationships/image" Target="../media/image21.png"/><Relationship Id="rId6" Type="http://schemas.openxmlformats.org/officeDocument/2006/relationships/image" Target="../media/image57.png"/><Relationship Id="rId5" Type="http://schemas.openxmlformats.org/officeDocument/2006/relationships/image" Target="../media/image56.png"/><Relationship Id="rId4" Type="http://schemas.microsoft.com/office/2007/relationships/hdphoto" Target="../media/image55.wdp"/><Relationship Id="rId3" Type="http://schemas.openxmlformats.org/officeDocument/2006/relationships/image" Target="../media/image54.png"/><Relationship Id="rId2" Type="http://schemas.openxmlformats.org/officeDocument/2006/relationships/image" Target="../media/image4.png"/><Relationship Id="rId1" Type="http://schemas.openxmlformats.org/officeDocument/2006/relationships/chart" Target="../charts/chart31.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3.xml"/><Relationship Id="rId3" Type="http://schemas.openxmlformats.org/officeDocument/2006/relationships/image" Target="../media/image58.GIF"/><Relationship Id="rId2" Type="http://schemas.openxmlformats.org/officeDocument/2006/relationships/image" Target="../media/image4.png"/><Relationship Id="rId1" Type="http://schemas.openxmlformats.org/officeDocument/2006/relationships/chart" Target="../charts/chart32.xml"/></Relationships>
</file>

<file path=ppt/slides/_rels/slide33.xml.rels><?xml version="1.0" encoding="UTF-8" standalone="yes"?>
<Relationships xmlns="http://schemas.openxmlformats.org/package/2006/relationships"><Relationship Id="rId9" Type="http://schemas.openxmlformats.org/officeDocument/2006/relationships/image" Target="../media/image65.png"/><Relationship Id="rId8" Type="http://schemas.openxmlformats.org/officeDocument/2006/relationships/image" Target="../media/image64.png"/><Relationship Id="rId7" Type="http://schemas.openxmlformats.org/officeDocument/2006/relationships/image" Target="../media/image63.png"/><Relationship Id="rId67" Type="http://schemas.openxmlformats.org/officeDocument/2006/relationships/notesSlide" Target="../notesSlides/notesSlide33.xml"/><Relationship Id="rId66" Type="http://schemas.openxmlformats.org/officeDocument/2006/relationships/slideLayout" Target="../slideLayouts/slideLayout3.xml"/><Relationship Id="rId65" Type="http://schemas.openxmlformats.org/officeDocument/2006/relationships/image" Target="../media/image121.png"/><Relationship Id="rId64" Type="http://schemas.openxmlformats.org/officeDocument/2006/relationships/image" Target="../media/image120.png"/><Relationship Id="rId63" Type="http://schemas.openxmlformats.org/officeDocument/2006/relationships/image" Target="../media/image119.png"/><Relationship Id="rId62" Type="http://schemas.openxmlformats.org/officeDocument/2006/relationships/image" Target="../media/image118.png"/><Relationship Id="rId61" Type="http://schemas.openxmlformats.org/officeDocument/2006/relationships/image" Target="../media/image117.png"/><Relationship Id="rId60" Type="http://schemas.openxmlformats.org/officeDocument/2006/relationships/image" Target="../media/image116.png"/><Relationship Id="rId6" Type="http://schemas.openxmlformats.org/officeDocument/2006/relationships/image" Target="../media/image62.png"/><Relationship Id="rId59" Type="http://schemas.openxmlformats.org/officeDocument/2006/relationships/image" Target="../media/image115.png"/><Relationship Id="rId58" Type="http://schemas.openxmlformats.org/officeDocument/2006/relationships/image" Target="../media/image114.png"/><Relationship Id="rId57" Type="http://schemas.openxmlformats.org/officeDocument/2006/relationships/image" Target="../media/image113.png"/><Relationship Id="rId56" Type="http://schemas.openxmlformats.org/officeDocument/2006/relationships/image" Target="../media/image112.png"/><Relationship Id="rId55" Type="http://schemas.openxmlformats.org/officeDocument/2006/relationships/image" Target="../media/image111.png"/><Relationship Id="rId54" Type="http://schemas.openxmlformats.org/officeDocument/2006/relationships/image" Target="../media/image110.png"/><Relationship Id="rId53" Type="http://schemas.openxmlformats.org/officeDocument/2006/relationships/image" Target="../media/image109.png"/><Relationship Id="rId52" Type="http://schemas.openxmlformats.org/officeDocument/2006/relationships/image" Target="../media/image108.png"/><Relationship Id="rId51" Type="http://schemas.openxmlformats.org/officeDocument/2006/relationships/image" Target="../media/image107.png"/><Relationship Id="rId50" Type="http://schemas.openxmlformats.org/officeDocument/2006/relationships/image" Target="../media/image106.png"/><Relationship Id="rId5" Type="http://schemas.openxmlformats.org/officeDocument/2006/relationships/image" Target="../media/image61.png"/><Relationship Id="rId49" Type="http://schemas.openxmlformats.org/officeDocument/2006/relationships/image" Target="../media/image105.png"/><Relationship Id="rId48" Type="http://schemas.openxmlformats.org/officeDocument/2006/relationships/image" Target="../media/image104.png"/><Relationship Id="rId47" Type="http://schemas.openxmlformats.org/officeDocument/2006/relationships/image" Target="../media/image103.png"/><Relationship Id="rId46" Type="http://schemas.openxmlformats.org/officeDocument/2006/relationships/image" Target="../media/image102.png"/><Relationship Id="rId45" Type="http://schemas.openxmlformats.org/officeDocument/2006/relationships/image" Target="../media/image101.png"/><Relationship Id="rId44" Type="http://schemas.openxmlformats.org/officeDocument/2006/relationships/image" Target="../media/image100.png"/><Relationship Id="rId43" Type="http://schemas.openxmlformats.org/officeDocument/2006/relationships/image" Target="../media/image99.png"/><Relationship Id="rId42" Type="http://schemas.openxmlformats.org/officeDocument/2006/relationships/image" Target="../media/image98.png"/><Relationship Id="rId41" Type="http://schemas.openxmlformats.org/officeDocument/2006/relationships/image" Target="../media/image97.png"/><Relationship Id="rId40" Type="http://schemas.openxmlformats.org/officeDocument/2006/relationships/image" Target="../media/image96.png"/><Relationship Id="rId4" Type="http://schemas.openxmlformats.org/officeDocument/2006/relationships/image" Target="../media/image60.png"/><Relationship Id="rId39" Type="http://schemas.openxmlformats.org/officeDocument/2006/relationships/image" Target="../media/image95.png"/><Relationship Id="rId38" Type="http://schemas.openxmlformats.org/officeDocument/2006/relationships/image" Target="../media/image94.png"/><Relationship Id="rId37" Type="http://schemas.openxmlformats.org/officeDocument/2006/relationships/image" Target="../media/image93.png"/><Relationship Id="rId36" Type="http://schemas.openxmlformats.org/officeDocument/2006/relationships/image" Target="../media/image92.png"/><Relationship Id="rId35" Type="http://schemas.openxmlformats.org/officeDocument/2006/relationships/image" Target="../media/image91.png"/><Relationship Id="rId34" Type="http://schemas.openxmlformats.org/officeDocument/2006/relationships/image" Target="../media/image90.png"/><Relationship Id="rId33" Type="http://schemas.openxmlformats.org/officeDocument/2006/relationships/image" Target="../media/image89.png"/><Relationship Id="rId32" Type="http://schemas.openxmlformats.org/officeDocument/2006/relationships/image" Target="../media/image88.png"/><Relationship Id="rId31" Type="http://schemas.openxmlformats.org/officeDocument/2006/relationships/image" Target="../media/image87.png"/><Relationship Id="rId30" Type="http://schemas.openxmlformats.org/officeDocument/2006/relationships/image" Target="../media/image86.png"/><Relationship Id="rId3" Type="http://schemas.openxmlformats.org/officeDocument/2006/relationships/image" Target="../media/image59.png"/><Relationship Id="rId29" Type="http://schemas.openxmlformats.org/officeDocument/2006/relationships/image" Target="../media/image85.png"/><Relationship Id="rId28" Type="http://schemas.openxmlformats.org/officeDocument/2006/relationships/image" Target="../media/image84.png"/><Relationship Id="rId27" Type="http://schemas.openxmlformats.org/officeDocument/2006/relationships/image" Target="../media/image83.png"/><Relationship Id="rId26" Type="http://schemas.openxmlformats.org/officeDocument/2006/relationships/image" Target="../media/image82.png"/><Relationship Id="rId25" Type="http://schemas.openxmlformats.org/officeDocument/2006/relationships/image" Target="../media/image81.png"/><Relationship Id="rId24" Type="http://schemas.openxmlformats.org/officeDocument/2006/relationships/image" Target="../media/image80.png"/><Relationship Id="rId23" Type="http://schemas.openxmlformats.org/officeDocument/2006/relationships/image" Target="../media/image79.png"/><Relationship Id="rId22" Type="http://schemas.openxmlformats.org/officeDocument/2006/relationships/image" Target="../media/image78.png"/><Relationship Id="rId21" Type="http://schemas.openxmlformats.org/officeDocument/2006/relationships/image" Target="../media/image77.png"/><Relationship Id="rId20" Type="http://schemas.openxmlformats.org/officeDocument/2006/relationships/image" Target="../media/image76.png"/><Relationship Id="rId2" Type="http://schemas.openxmlformats.org/officeDocument/2006/relationships/image" Target="../media/image4.png"/><Relationship Id="rId19" Type="http://schemas.openxmlformats.org/officeDocument/2006/relationships/image" Target="../media/image75.png"/><Relationship Id="rId18" Type="http://schemas.openxmlformats.org/officeDocument/2006/relationships/image" Target="../media/image74.png"/><Relationship Id="rId17" Type="http://schemas.openxmlformats.org/officeDocument/2006/relationships/image" Target="../media/image73.png"/><Relationship Id="rId16" Type="http://schemas.openxmlformats.org/officeDocument/2006/relationships/image" Target="../media/image72.png"/><Relationship Id="rId15" Type="http://schemas.openxmlformats.org/officeDocument/2006/relationships/image" Target="../media/image71.png"/><Relationship Id="rId14" Type="http://schemas.openxmlformats.org/officeDocument/2006/relationships/image" Target="../media/image70.png"/><Relationship Id="rId13" Type="http://schemas.openxmlformats.org/officeDocument/2006/relationships/image" Target="../media/image69.png"/><Relationship Id="rId12" Type="http://schemas.openxmlformats.org/officeDocument/2006/relationships/image" Target="../media/image68.png"/><Relationship Id="rId11" Type="http://schemas.openxmlformats.org/officeDocument/2006/relationships/image" Target="../media/image67.png"/><Relationship Id="rId10" Type="http://schemas.openxmlformats.org/officeDocument/2006/relationships/image" Target="../media/image66.png"/><Relationship Id="rId1" Type="http://schemas.openxmlformats.org/officeDocument/2006/relationships/chart" Target="../charts/chart33.xm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xml"/><Relationship Id="rId3" Type="http://schemas.openxmlformats.org/officeDocument/2006/relationships/tags" Target="../tags/tag2.xml"/><Relationship Id="rId2" Type="http://schemas.openxmlformats.org/officeDocument/2006/relationships/image" Target="../media/image4.png"/><Relationship Id="rId1" Type="http://schemas.openxmlformats.org/officeDocument/2006/relationships/chart" Target="../charts/chart34.xml"/></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3.xml"/><Relationship Id="rId4" Type="http://schemas.openxmlformats.org/officeDocument/2006/relationships/image" Target="../media/image4.png"/><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chart" Target="../charts/chart35.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chart" Target="../charts/chart4.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7.jpeg"/><Relationship Id="rId3" Type="http://schemas.openxmlformats.org/officeDocument/2006/relationships/image" Target="../media/image1.tiff"/><Relationship Id="rId2" Type="http://schemas.openxmlformats.org/officeDocument/2006/relationships/tags" Target="../tags/tag1.xml"/><Relationship Id="rId1" Type="http://schemas.openxmlformats.org/officeDocument/2006/relationships/chart" Target="../charts/chart5.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3.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chart" Target="../charts/chart6.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chart" Target="../charts/chart7.xml"/></Relationships>
</file>

<file path=ppt/slides/_rels/slide8.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openxmlformats.org/officeDocument/2006/relationships/image" Target="../media/image4.png"/><Relationship Id="rId12" Type="http://schemas.openxmlformats.org/officeDocument/2006/relationships/notesSlide" Target="../notesSlides/notesSlide8.xml"/><Relationship Id="rId11" Type="http://schemas.openxmlformats.org/officeDocument/2006/relationships/slideLayout" Target="../slideLayouts/slideLayout3.xml"/><Relationship Id="rId10" Type="http://schemas.openxmlformats.org/officeDocument/2006/relationships/image" Target="../media/image2.tiff"/><Relationship Id="rId1" Type="http://schemas.openxmlformats.org/officeDocument/2006/relationships/chart" Target="../charts/chart8.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chart" Target="../charts/char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41" name="矩形 40"/>
          <p:cNvSpPr/>
          <p:nvPr/>
        </p:nvSpPr>
        <p:spPr>
          <a:xfrm>
            <a:off x="990483" y="5518974"/>
            <a:ext cx="10210800" cy="94323"/>
          </a:xfrm>
          <a:prstGeom prst="rect">
            <a:avLst/>
          </a:prstGeom>
          <a:gradFill>
            <a:gsLst>
              <a:gs pos="0">
                <a:srgbClr val="FF822E"/>
              </a:gs>
              <a:gs pos="52000">
                <a:srgbClr val="A568D2"/>
              </a:gs>
              <a:gs pos="100000">
                <a:srgbClr val="41A6FC"/>
              </a:gs>
            </a:gsLst>
            <a:lin ang="10800000" scaled="0"/>
          </a:gradFill>
          <a:effectLst>
            <a:reflection blurRad="101600" stA="45000" endPos="65000" dist="50800" dir="5400000" sy="-100000" algn="bl" rotWithShape="0"/>
          </a:effectLst>
        </p:spPr>
        <p:txBody>
          <a:bodyPr wrap="square" lIns="0" tIns="0" rIns="0" bIns="0" rtlCol="0" anchor="ctr" anchorCtr="0"/>
          <a:p>
            <a:pPr algn="ctr"/>
            <a:endParaRPr lang="zh-CN" altLang="en-US" sz="2000" dirty="0">
              <a:solidFill>
                <a:prstClr val="black"/>
              </a:solidFill>
              <a:latin typeface="微软雅黑" charset="-122"/>
              <a:ea typeface="微软雅黑" charset="-122"/>
            </a:endParaRPr>
          </a:p>
        </p:txBody>
      </p:sp>
      <p:sp>
        <p:nvSpPr>
          <p:cNvPr id="44" name="矩形 43"/>
          <p:cNvSpPr/>
          <p:nvPr/>
        </p:nvSpPr>
        <p:spPr>
          <a:xfrm>
            <a:off x="3862440" y="6064901"/>
            <a:ext cx="4544834" cy="400110"/>
          </a:xfrm>
          <a:prstGeom prst="rect">
            <a:avLst/>
          </a:prstGeom>
        </p:spPr>
        <p:txBody>
          <a:bodyPr wrap="non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srgbClr val="45556B"/>
                </a:solidFill>
                <a:uLnTx/>
                <a:uFillTx/>
                <a:latin typeface="微软雅黑" charset="-122"/>
                <a:ea typeface="微软雅黑" charset="-122"/>
                <a:cs typeface="阿里巴巴普惠体" panose="00020600040101010101" pitchFamily="18" charset="-122"/>
              </a:rPr>
              <a:t>安全玻璃盒</a:t>
            </a:r>
            <a:r>
              <a:rPr kumimoji="0" lang="en-US" altLang="zh-CN" sz="2000" b="0" i="0" u="none" strike="noStrike" kern="0" cap="none" spc="0" normalizeH="0" baseline="0" noProof="0" dirty="0">
                <a:ln>
                  <a:noFill/>
                </a:ln>
                <a:solidFill>
                  <a:srgbClr val="45556B"/>
                </a:solidFill>
                <a:uLnTx/>
                <a:uFillTx/>
                <a:latin typeface="微软雅黑" charset="-122"/>
                <a:ea typeface="微软雅黑" charset="-122"/>
                <a:cs typeface="阿里巴巴普惠体" panose="00020600040101010101" pitchFamily="18" charset="-122"/>
              </a:rPr>
              <a:t>【</a:t>
            </a:r>
            <a:r>
              <a:rPr kumimoji="0" lang="zh-CN" altLang="en-US" sz="2000" b="0" i="0" u="none" strike="noStrike" kern="0" cap="none" spc="0" normalizeH="0" baseline="0" noProof="0" dirty="0">
                <a:ln>
                  <a:noFill/>
                </a:ln>
                <a:solidFill>
                  <a:srgbClr val="45556B"/>
                </a:solidFill>
                <a:uLnTx/>
                <a:uFillTx/>
                <a:latin typeface="微软雅黑" charset="-122"/>
                <a:ea typeface="微软雅黑" charset="-122"/>
                <a:cs typeface="阿里巴巴普惠体" panose="00020600040101010101" pitchFamily="18" charset="-122"/>
              </a:rPr>
              <a:t>杭州孝道科技有限公司</a:t>
            </a:r>
            <a:r>
              <a:rPr kumimoji="0" lang="en-US" altLang="zh-CN" sz="2000" b="0" i="0" u="none" strike="noStrike" kern="0" cap="none" spc="0" normalizeH="0" baseline="0" noProof="0" dirty="0">
                <a:ln>
                  <a:noFill/>
                </a:ln>
                <a:solidFill>
                  <a:srgbClr val="45556B"/>
                </a:solidFill>
                <a:uLnTx/>
                <a:uFillTx/>
                <a:latin typeface="微软雅黑" charset="-122"/>
                <a:ea typeface="微软雅黑" charset="-122"/>
                <a:cs typeface="阿里巴巴普惠体" panose="00020600040101010101" pitchFamily="18" charset="-122"/>
              </a:rPr>
              <a:t>】</a:t>
            </a:r>
            <a:endParaRPr kumimoji="0" lang="en-US" altLang="zh-CN" sz="2000" b="0" i="0" u="none" strike="noStrike" kern="0" cap="none" spc="0" normalizeH="0" baseline="0" noProof="0" dirty="0">
              <a:ln>
                <a:noFill/>
              </a:ln>
              <a:solidFill>
                <a:srgbClr val="45556B"/>
              </a:solidFill>
              <a:uLnTx/>
              <a:uFillTx/>
              <a:latin typeface="微软雅黑" charset="-122"/>
              <a:ea typeface="微软雅黑" charset="-122"/>
              <a:cs typeface="阿里巴巴普惠体" panose="00020600040101010101" pitchFamily="18" charset="-122"/>
            </a:endParaRPr>
          </a:p>
        </p:txBody>
      </p:sp>
      <p:grpSp>
        <p:nvGrpSpPr>
          <p:cNvPr id="95" name="组合 94"/>
          <p:cNvGrpSpPr/>
          <p:nvPr/>
        </p:nvGrpSpPr>
        <p:grpSpPr>
          <a:xfrm>
            <a:off x="3799723" y="1270659"/>
            <a:ext cx="4591050" cy="4609057"/>
            <a:chOff x="11051" y="1729"/>
            <a:chExt cx="7230" cy="7258"/>
          </a:xfrm>
        </p:grpSpPr>
        <p:pic>
          <p:nvPicPr>
            <p:cNvPr id="38" name="图片 37"/>
            <p:cNvPicPr>
              <a:picLocks noChangeAspect="1"/>
            </p:cNvPicPr>
            <p:nvPr/>
          </p:nvPicPr>
          <p:blipFill>
            <a:blip r:embed="rId2">
              <a:duotone>
                <a:prstClr val="black"/>
                <a:schemeClr val="accent5">
                  <a:tint val="45000"/>
                  <a:satMod val="400000"/>
                </a:schemeClr>
              </a:duotone>
            </a:blip>
            <a:stretch>
              <a:fillRect/>
            </a:stretch>
          </p:blipFill>
          <p:spPr>
            <a:xfrm>
              <a:off x="11051" y="1729"/>
              <a:ext cx="7230" cy="7230"/>
            </a:xfrm>
            <a:prstGeom prst="rect">
              <a:avLst/>
            </a:prstGeom>
          </p:spPr>
        </p:pic>
        <p:pic>
          <p:nvPicPr>
            <p:cNvPr id="87" name="图片 86"/>
            <p:cNvPicPr>
              <a:picLocks noChangeAspect="1"/>
            </p:cNvPicPr>
            <p:nvPr/>
          </p:nvPicPr>
          <p:blipFill>
            <a:blip r:embed="rId3"/>
            <a:stretch>
              <a:fillRect/>
            </a:stretch>
          </p:blipFill>
          <p:spPr>
            <a:xfrm>
              <a:off x="11152" y="3583"/>
              <a:ext cx="7119" cy="5405"/>
            </a:xfrm>
            <a:prstGeom prst="rect">
              <a:avLst/>
            </a:prstGeom>
          </p:spPr>
        </p:pic>
      </p:grpSp>
      <p:pic>
        <p:nvPicPr>
          <p:cNvPr id="89" name="图片 88" descr="未标题-2"/>
          <p:cNvPicPr>
            <a:picLocks noChangeAspect="1"/>
          </p:cNvPicPr>
          <p:nvPr/>
        </p:nvPicPr>
        <p:blipFill>
          <a:blip r:embed="rId4"/>
          <a:stretch>
            <a:fillRect/>
          </a:stretch>
        </p:blipFill>
        <p:spPr>
          <a:xfrm>
            <a:off x="4810760" y="336550"/>
            <a:ext cx="2496820" cy="553085"/>
          </a:xfrm>
          <a:prstGeom prst="rect">
            <a:avLst/>
          </a:prstGeom>
        </p:spPr>
      </p:pic>
      <p:sp>
        <p:nvSpPr>
          <p:cNvPr id="90" name="gaoding-3"/>
          <p:cNvSpPr txBox="1"/>
          <p:nvPr/>
        </p:nvSpPr>
        <p:spPr>
          <a:xfrm>
            <a:off x="4683125" y="1162050"/>
            <a:ext cx="3025140" cy="1769745"/>
          </a:xfrm>
          <a:prstGeom prst="rect">
            <a:avLst/>
          </a:prstGeom>
          <a:noFill/>
        </p:spPr>
        <p:txBody>
          <a:bodyPr vert="horz" wrap="square" lIns="0" tIns="0" rIns="0" bIns="0" rtlCol="0" anchor="ctr">
            <a:spAutoFit/>
          </a:bodyPr>
          <a:lstStyle>
            <a:lvl1pPr algn="l" defTabSz="914400" rtl="0" eaLnBrk="1" latinLnBrk="0" hangingPunct="1">
              <a:lnSpc>
                <a:spcPct val="90000"/>
              </a:lnSpc>
              <a:spcBef>
                <a:spcPct val="0"/>
              </a:spcBef>
              <a:buNone/>
              <a:defRPr lang="zh-CN" altLang="en-US" sz="4800" b="1"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11500" i="0" u="none" strike="noStrike" kern="1200" cap="none" spc="0" normalizeH="0" baseline="0" noProof="0" dirty="0">
                <a:ln>
                  <a:noFill/>
                </a:ln>
                <a:gradFill>
                  <a:gsLst>
                    <a:gs pos="3401">
                      <a:srgbClr val="0941D9"/>
                    </a:gs>
                    <a:gs pos="100000">
                      <a:srgbClr val="3091F4"/>
                    </a:gs>
                  </a:gsLst>
                  <a:lin ang="2700000" scaled="0"/>
                </a:gradFill>
                <a:effectLst/>
                <a:uLnTx/>
                <a:uFillTx/>
                <a:latin typeface="Alibaba PuHuiTi 2.0 105 Heavy" panose="00020600040101010101" charset="-122"/>
                <a:ea typeface="Alibaba PuHuiTi 2.0 105 Heavy" panose="00020600040101010101" charset="-122"/>
                <a:cs typeface="Alibaba PuHuiTi 2.0 105 Heavy" panose="00020600040101010101" charset="-122"/>
              </a:rPr>
              <a:t>SCA</a:t>
            </a:r>
            <a:endParaRPr kumimoji="0" lang="en-US" altLang="zh-CN" sz="11500" i="0" u="none" strike="noStrike" kern="1200" cap="none" spc="0" normalizeH="0" baseline="0" noProof="0" dirty="0">
              <a:ln>
                <a:noFill/>
              </a:ln>
              <a:gradFill>
                <a:gsLst>
                  <a:gs pos="3401">
                    <a:srgbClr val="0941D9"/>
                  </a:gs>
                  <a:gs pos="100000">
                    <a:srgbClr val="3091F4"/>
                  </a:gs>
                </a:gsLst>
                <a:lin ang="2700000" scaled="0"/>
              </a:gradFill>
              <a:effectLst/>
              <a:uLnTx/>
              <a:uFillTx/>
              <a:latin typeface="Alibaba PuHuiTi 2.0 105 Heavy" panose="00020600040101010101" charset="-122"/>
              <a:ea typeface="Alibaba PuHuiTi 2.0 105 Heavy" panose="00020600040101010101" charset="-122"/>
              <a:cs typeface="Alibaba PuHuiTi 2.0 105 Heavy" panose="00020600040101010101" charset="-122"/>
            </a:endParaRPr>
          </a:p>
        </p:txBody>
      </p:sp>
      <p:sp>
        <p:nvSpPr>
          <p:cNvPr id="96" name="gaoding-3"/>
          <p:cNvSpPr txBox="1"/>
          <p:nvPr/>
        </p:nvSpPr>
        <p:spPr>
          <a:xfrm>
            <a:off x="1222375" y="4041775"/>
            <a:ext cx="9746615" cy="1477010"/>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lang="zh-CN" altLang="en-US" sz="4800" b="1"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sz="9600" i="0" u="none" strike="noStrike" kern="1200" cap="none" spc="0" normalizeH="0" baseline="0" noProof="0" dirty="0">
                <a:ln>
                  <a:noFill/>
                </a:ln>
                <a:solidFill>
                  <a:schemeClr val="bg1"/>
                </a:solidFill>
                <a:effectLst/>
                <a:uLnTx/>
                <a:uFillTx/>
                <a:latin typeface="微软雅黑" charset="0"/>
                <a:ea typeface="微软雅黑" charset="0"/>
                <a:cs typeface="微软雅黑" charset="0"/>
              </a:rPr>
              <a:t>产品</a:t>
            </a:r>
            <a:r>
              <a:rPr kumimoji="0" lang="en-US" altLang="zh-CN" sz="9600" i="0" u="none" strike="noStrike" kern="1200" cap="none" spc="0" normalizeH="0" baseline="0" noProof="0" dirty="0">
                <a:ln>
                  <a:noFill/>
                </a:ln>
                <a:solidFill>
                  <a:schemeClr val="bg1"/>
                </a:solidFill>
                <a:effectLst/>
                <a:uLnTx/>
                <a:uFillTx/>
                <a:latin typeface="微软雅黑" charset="0"/>
                <a:ea typeface="微软雅黑" charset="0"/>
                <a:cs typeface="微软雅黑" charset="0"/>
              </a:rPr>
              <a:t>            </a:t>
            </a:r>
            <a:r>
              <a:rPr kumimoji="0" sz="9600" i="0" u="none" strike="noStrike" kern="1200" cap="none" spc="0" normalizeH="0" baseline="0" noProof="0" dirty="0">
                <a:ln>
                  <a:noFill/>
                </a:ln>
                <a:solidFill>
                  <a:schemeClr val="bg1"/>
                </a:solidFill>
                <a:effectLst/>
                <a:uLnTx/>
                <a:uFillTx/>
                <a:latin typeface="微软雅黑" charset="0"/>
                <a:ea typeface="微软雅黑" charset="0"/>
                <a:cs typeface="微软雅黑" charset="0"/>
              </a:rPr>
              <a:t>介绍</a:t>
            </a:r>
            <a:endParaRPr kumimoji="0" sz="9600" i="0" u="none" strike="noStrike" kern="1200" cap="none" spc="0" normalizeH="0" baseline="0" noProof="0" dirty="0">
              <a:ln>
                <a:noFill/>
              </a:ln>
              <a:solidFill>
                <a:schemeClr val="bg1"/>
              </a:solidFill>
              <a:effectLst/>
              <a:uLnTx/>
              <a:uFillTx/>
              <a:latin typeface="微软雅黑" charset="0"/>
              <a:ea typeface="微软雅黑" charset="0"/>
              <a:cs typeface="微软雅黑" charset="0"/>
            </a:endParaRPr>
          </a:p>
        </p:txBody>
      </p:sp>
      <p:pic>
        <p:nvPicPr>
          <p:cNvPr id="98" name="图片 97"/>
          <p:cNvPicPr>
            <a:picLocks noChangeAspect="1"/>
          </p:cNvPicPr>
          <p:nvPr/>
        </p:nvPicPr>
        <p:blipFill>
          <a:blip r:embed="rId5"/>
          <a:stretch>
            <a:fillRect/>
          </a:stretch>
        </p:blipFill>
        <p:spPr>
          <a:xfrm>
            <a:off x="4157345" y="2610485"/>
            <a:ext cx="3839845" cy="21393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strVal val="#ppt_h"/>
                                          </p:val>
                                        </p:tav>
                                        <p:tav tm="100000">
                                          <p:val>
                                            <p:strVal val="#ppt_h"/>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1985645" y="1338580"/>
            <a:ext cx="9438005" cy="4634865"/>
          </a:xfrm>
          <a:prstGeom prst="roundRect">
            <a:avLst>
              <a:gd name="adj" fmla="val 7328"/>
            </a:avLst>
          </a:prstGeom>
          <a:gradFill>
            <a:gsLst>
              <a:gs pos="0">
                <a:schemeClr val="accent5">
                  <a:lumMod val="40000"/>
                  <a:lumOff val="60000"/>
                  <a:alpha val="100000"/>
                </a:schemeClr>
              </a:gs>
              <a:gs pos="100000">
                <a:schemeClr val="bg1">
                  <a:alpha val="0"/>
                </a:schemeClr>
              </a:gs>
            </a:gsLst>
            <a:lin ang="0" scaled="0"/>
          </a:gradFill>
          <a:ln w="12700" cap="flat" cmpd="sng">
            <a:gradFill>
              <a:gsLst>
                <a:gs pos="0">
                  <a:srgbClr val="FF9601"/>
                </a:gs>
                <a:gs pos="100000">
                  <a:schemeClr val="bg1">
                    <a:alpha val="0"/>
                  </a:schemeClr>
                </a:gs>
              </a:gsLst>
              <a:lin ang="0" scaled="1"/>
            </a:grad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latin typeface="微软雅黑" charset="0"/>
              <a:ea typeface="微软雅黑" charset="0"/>
            </a:endParaRPr>
          </a:p>
        </p:txBody>
      </p:sp>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5" name="椭圆 4"/>
          <p:cNvSpPr/>
          <p:nvPr/>
        </p:nvSpPr>
        <p:spPr>
          <a:xfrm rot="17100000">
            <a:off x="163195" y="213360"/>
            <a:ext cx="556260" cy="556260"/>
          </a:xfrm>
          <a:prstGeom prst="ellipse">
            <a:avLst/>
          </a:prstGeom>
          <a:gradFill flip="none" rotWithShape="1">
            <a:gsLst>
              <a:gs pos="0">
                <a:schemeClr val="bg1"/>
              </a:gs>
              <a:gs pos="100000">
                <a:srgbClr val="FF9601"/>
              </a:gs>
            </a:gsLst>
            <a:lin ang="18900000" scaled="1"/>
            <a:tileRect/>
          </a:gradFill>
          <a:ln>
            <a:noFill/>
          </a:ln>
          <a:effectLst/>
        </p:spPr>
        <p:txBody>
          <a:bodyPr vert="horz" wrap="square" lIns="91440" tIns="45720" rIns="91440" bIns="45720" numCol="1" anchor="t" anchorCtr="0" compatLnSpc="1"/>
          <a:p>
            <a:endParaRPr lang="zh-CN" altLang="en-US">
              <a:solidFill>
                <a:schemeClr val="tx1"/>
              </a:solidFill>
              <a:latin typeface="微软雅黑" charset="0"/>
              <a:ea typeface="微软雅黑" charset="0"/>
            </a:endParaRPr>
          </a:p>
        </p:txBody>
      </p:sp>
      <p:sp>
        <p:nvSpPr>
          <p:cNvPr id="29" name="TextBox 5"/>
          <p:cNvSpPr txBox="1"/>
          <p:nvPr/>
        </p:nvSpPr>
        <p:spPr>
          <a:xfrm>
            <a:off x="425450" y="264795"/>
            <a:ext cx="1649095" cy="520700"/>
          </a:xfrm>
          <a:prstGeom prst="rect">
            <a:avLst/>
          </a:prstGeom>
          <a:noFill/>
        </p:spPr>
        <p:txBody>
          <a:bodyPr wrap="square" lIns="91280" tIns="45718" rIns="91280" bIns="45718">
            <a:spAutoFit/>
          </a:bodyPr>
          <a:lstStyle>
            <a:defPPr>
              <a:defRPr lang="zh-CN"/>
            </a:defPPr>
            <a:lvl1pPr defTabSz="912495">
              <a:defRPr sz="3200" b="1">
                <a:solidFill>
                  <a:schemeClr val="bg1"/>
                </a:solidFill>
                <a:latin typeface="微软雅黑" charset="-122"/>
                <a:ea typeface="微软雅黑" charset="-122"/>
              </a:defRPr>
            </a:lvl1pPr>
            <a:lvl2pPr marL="455930" defTabSz="912495">
              <a:defRPr sz="1900"/>
            </a:lvl2pPr>
            <a:lvl3pPr marL="912495" defTabSz="912495">
              <a:defRPr sz="1900"/>
            </a:lvl3pPr>
            <a:lvl4pPr marL="1369060" defTabSz="912495">
              <a:defRPr sz="1900"/>
            </a:lvl4pPr>
            <a:lvl5pPr marL="1824990" defTabSz="912495">
              <a:defRPr sz="1900"/>
            </a:lvl5pPr>
            <a:lvl6pPr marL="2281555" defTabSz="912495">
              <a:defRPr sz="1900"/>
            </a:lvl6pPr>
            <a:lvl7pPr marL="2737485" defTabSz="912495">
              <a:defRPr sz="1900"/>
            </a:lvl7pPr>
            <a:lvl8pPr marL="3194050" defTabSz="912495">
              <a:defRPr sz="1900"/>
            </a:lvl8pPr>
            <a:lvl9pPr marL="3649980" defTabSz="912495">
              <a:defRPr sz="1900"/>
            </a:lvl9pPr>
          </a:lstStyle>
          <a:p>
            <a:pPr marL="0" marR="0" lvl="0" indent="0" algn="l" defTabSz="912495" rtl="0" eaLnBrk="1" fontAlgn="auto" latinLnBrk="0" hangingPunct="1">
              <a:lnSpc>
                <a:spcPct val="100000"/>
              </a:lnSpc>
              <a:spcBef>
                <a:spcPts val="0"/>
              </a:spcBef>
              <a:spcAft>
                <a:spcPts val="0"/>
              </a:spcAft>
              <a:buClrTx/>
              <a:buSzTx/>
              <a:buFontTx/>
              <a:buNone/>
              <a:defRPr/>
            </a:pPr>
            <a:r>
              <a:rPr lang="zh-CN" altLang="en-US" sz="2800" noProof="0" dirty="0">
                <a:ln>
                  <a:noFill/>
                </a:ln>
                <a:solidFill>
                  <a:srgbClr val="222A35"/>
                </a:solidFill>
                <a:effectLst/>
                <a:uLnTx/>
                <a:uFillTx/>
                <a:latin typeface="微软雅黑" charset="0"/>
                <a:ea typeface="微软雅黑" charset="0"/>
                <a:sym typeface="+mn-ea"/>
              </a:rPr>
              <a:t>制度建设</a:t>
            </a:r>
            <a:endParaRPr lang="zh-CN" altLang="en-US" sz="2800" noProof="0" dirty="0">
              <a:ln>
                <a:noFill/>
              </a:ln>
              <a:solidFill>
                <a:srgbClr val="222A35"/>
              </a:solidFill>
              <a:effectLst/>
              <a:uLnTx/>
              <a:uFillTx/>
              <a:latin typeface="微软雅黑" charset="0"/>
              <a:ea typeface="微软雅黑" charset="0"/>
              <a:sym typeface="+mn-ea"/>
            </a:endParaRPr>
          </a:p>
        </p:txBody>
      </p:sp>
      <p:pic>
        <p:nvPicPr>
          <p:cNvPr id="11" name="图片 10" descr="未标题-2"/>
          <p:cNvPicPr>
            <a:picLocks noChangeAspect="1"/>
          </p:cNvPicPr>
          <p:nvPr/>
        </p:nvPicPr>
        <p:blipFill>
          <a:blip r:embed="rId2"/>
          <a:stretch>
            <a:fillRect/>
          </a:stretch>
        </p:blipFill>
        <p:spPr>
          <a:xfrm>
            <a:off x="10088880" y="264795"/>
            <a:ext cx="1842770" cy="408305"/>
          </a:xfrm>
          <a:prstGeom prst="rect">
            <a:avLst/>
          </a:prstGeom>
        </p:spPr>
      </p:pic>
      <p:sp>
        <p:nvSpPr>
          <p:cNvPr id="43" name="圆角矩形 42"/>
          <p:cNvSpPr/>
          <p:nvPr/>
        </p:nvSpPr>
        <p:spPr>
          <a:xfrm>
            <a:off x="2341880" y="1102360"/>
            <a:ext cx="7150735" cy="600710"/>
          </a:xfrm>
          <a:prstGeom prst="roundRect">
            <a:avLst/>
          </a:prstGeom>
          <a:solidFill>
            <a:srgbClr val="008EFF"/>
          </a:solidFill>
          <a:ln w="7781" cap="flat">
            <a:noFill/>
            <a:prstDash val="solid"/>
            <a:miter/>
          </a:ln>
        </p:spPr>
        <p:txBody>
          <a:bodyPr rtlCol="0" anchor="ctr"/>
          <a:p>
            <a:endParaRPr lang="zh-CN" altLang="en-US">
              <a:latin typeface="微软雅黑" charset="0"/>
              <a:ea typeface="微软雅黑" charset="0"/>
            </a:endParaRPr>
          </a:p>
        </p:txBody>
      </p:sp>
      <p:sp>
        <p:nvSpPr>
          <p:cNvPr id="45" name="圆角矩形 44"/>
          <p:cNvSpPr/>
          <p:nvPr/>
        </p:nvSpPr>
        <p:spPr>
          <a:xfrm>
            <a:off x="2341880" y="1960880"/>
            <a:ext cx="7150735" cy="601200"/>
          </a:xfrm>
          <a:prstGeom prst="roundRect">
            <a:avLst/>
          </a:prstGeom>
          <a:solidFill>
            <a:srgbClr val="54B3FF"/>
          </a:solidFill>
          <a:ln w="7781" cap="flat">
            <a:noFill/>
            <a:prstDash val="solid"/>
            <a:miter/>
          </a:ln>
        </p:spPr>
        <p:txBody>
          <a:bodyPr rtlCol="0" anchor="ctr"/>
          <a:p>
            <a:endParaRPr lang="zh-CN" altLang="en-US">
              <a:latin typeface="微软雅黑" charset="0"/>
              <a:ea typeface="微软雅黑" charset="0"/>
            </a:endParaRPr>
          </a:p>
        </p:txBody>
      </p:sp>
      <p:sp>
        <p:nvSpPr>
          <p:cNvPr id="47" name="圆角矩形 46"/>
          <p:cNvSpPr/>
          <p:nvPr/>
        </p:nvSpPr>
        <p:spPr>
          <a:xfrm>
            <a:off x="2341880" y="2819400"/>
            <a:ext cx="7150735" cy="601200"/>
          </a:xfrm>
          <a:prstGeom prst="roundRect">
            <a:avLst/>
          </a:prstGeom>
          <a:solidFill>
            <a:srgbClr val="FF9601"/>
          </a:solidFill>
          <a:ln w="7781" cap="flat">
            <a:noFill/>
            <a:prstDash val="solid"/>
            <a:miter/>
          </a:ln>
        </p:spPr>
        <p:txBody>
          <a:bodyPr rtlCol="0" anchor="ctr"/>
          <a:p>
            <a:endParaRPr lang="zh-CN" altLang="en-US">
              <a:latin typeface="微软雅黑" charset="0"/>
              <a:ea typeface="微软雅黑" charset="0"/>
            </a:endParaRPr>
          </a:p>
        </p:txBody>
      </p:sp>
      <p:sp>
        <p:nvSpPr>
          <p:cNvPr id="81" name="文本框 80"/>
          <p:cNvSpPr txBox="1"/>
          <p:nvPr/>
        </p:nvSpPr>
        <p:spPr>
          <a:xfrm>
            <a:off x="2656587" y="1179210"/>
            <a:ext cx="2621280" cy="460375"/>
          </a:xfrm>
          <a:prstGeom prst="rect">
            <a:avLst/>
          </a:prstGeom>
          <a:noFill/>
        </p:spPr>
        <p:txBody>
          <a:bodyPr wrap="none" rtlCol="0">
            <a:spAutoFit/>
          </a:bodyPr>
          <a:p>
            <a:pPr algn="l"/>
            <a:r>
              <a:rPr lang="en-US" altLang="zh-CN" sz="2400" dirty="0">
                <a:solidFill>
                  <a:schemeClr val="bg1"/>
                </a:solidFill>
                <a:latin typeface="微软雅黑" charset="0"/>
                <a:ea typeface="微软雅黑" charset="0"/>
                <a:cs typeface="OPPOSans H" panose="00020600040101010101" pitchFamily="18" charset="-122"/>
              </a:rPr>
              <a:t>开源软件引入制度</a:t>
            </a:r>
            <a:endParaRPr lang="en-US" altLang="zh-CN" sz="2400" dirty="0">
              <a:solidFill>
                <a:schemeClr val="bg1"/>
              </a:solidFill>
              <a:latin typeface="微软雅黑" charset="0"/>
              <a:ea typeface="微软雅黑" charset="0"/>
              <a:cs typeface="OPPOSans H" panose="00020600040101010101" pitchFamily="18" charset="-122"/>
            </a:endParaRPr>
          </a:p>
        </p:txBody>
      </p:sp>
      <p:sp>
        <p:nvSpPr>
          <p:cNvPr id="82" name="文本框 81"/>
          <p:cNvSpPr txBox="1"/>
          <p:nvPr/>
        </p:nvSpPr>
        <p:spPr>
          <a:xfrm>
            <a:off x="2656587" y="2051717"/>
            <a:ext cx="2621280" cy="460375"/>
          </a:xfrm>
          <a:prstGeom prst="rect">
            <a:avLst/>
          </a:prstGeom>
          <a:noFill/>
        </p:spPr>
        <p:txBody>
          <a:bodyPr wrap="none" rtlCol="0">
            <a:spAutoFit/>
          </a:bodyPr>
          <a:p>
            <a:pPr algn="l"/>
            <a:r>
              <a:rPr lang="en-US" altLang="zh-CN" sz="2400" dirty="0">
                <a:solidFill>
                  <a:schemeClr val="bg1"/>
                </a:solidFill>
                <a:latin typeface="微软雅黑" charset="0"/>
                <a:ea typeface="微软雅黑" charset="0"/>
                <a:cs typeface="OPPOSans H" panose="00020600040101010101" pitchFamily="18" charset="-122"/>
              </a:rPr>
              <a:t>开源软件使用制度</a:t>
            </a:r>
            <a:endParaRPr lang="en-US" altLang="zh-CN" sz="2400" dirty="0">
              <a:solidFill>
                <a:schemeClr val="bg1"/>
              </a:solidFill>
              <a:latin typeface="微软雅黑" charset="0"/>
              <a:ea typeface="微软雅黑" charset="0"/>
              <a:cs typeface="OPPOSans H" panose="00020600040101010101" pitchFamily="18" charset="-122"/>
            </a:endParaRPr>
          </a:p>
        </p:txBody>
      </p:sp>
      <p:sp>
        <p:nvSpPr>
          <p:cNvPr id="83" name="文本框 82"/>
          <p:cNvSpPr txBox="1"/>
          <p:nvPr/>
        </p:nvSpPr>
        <p:spPr>
          <a:xfrm>
            <a:off x="2656587" y="2887394"/>
            <a:ext cx="3230880" cy="460375"/>
          </a:xfrm>
          <a:prstGeom prst="rect">
            <a:avLst/>
          </a:prstGeom>
          <a:noFill/>
        </p:spPr>
        <p:txBody>
          <a:bodyPr wrap="none" rtlCol="0">
            <a:spAutoFit/>
          </a:bodyPr>
          <a:p>
            <a:pPr algn="l"/>
            <a:r>
              <a:rPr lang="en-US" altLang="zh-CN" sz="2400" dirty="0">
                <a:solidFill>
                  <a:schemeClr val="bg1"/>
                </a:solidFill>
                <a:latin typeface="微软雅黑" charset="0"/>
                <a:ea typeface="微软雅黑" charset="0"/>
                <a:cs typeface="OPPOSans H" panose="00020600040101010101" pitchFamily="18" charset="-122"/>
              </a:rPr>
              <a:t>开源软件风险管理制度</a:t>
            </a:r>
            <a:endParaRPr lang="en-US" altLang="zh-CN" sz="2400" dirty="0">
              <a:solidFill>
                <a:schemeClr val="bg1"/>
              </a:solidFill>
              <a:latin typeface="微软雅黑" charset="0"/>
              <a:ea typeface="微软雅黑" charset="0"/>
              <a:cs typeface="OPPOSans H" panose="00020600040101010101" pitchFamily="18" charset="-122"/>
            </a:endParaRPr>
          </a:p>
        </p:txBody>
      </p:sp>
      <p:sp>
        <p:nvSpPr>
          <p:cNvPr id="4" name="圆角矩形 3"/>
          <p:cNvSpPr/>
          <p:nvPr/>
        </p:nvSpPr>
        <p:spPr>
          <a:xfrm>
            <a:off x="2341880" y="3728085"/>
            <a:ext cx="7150735" cy="600710"/>
          </a:xfrm>
          <a:prstGeom prst="roundRect">
            <a:avLst/>
          </a:prstGeom>
          <a:solidFill>
            <a:srgbClr val="008EFF"/>
          </a:solidFill>
          <a:ln w="7781" cap="flat">
            <a:noFill/>
            <a:prstDash val="solid"/>
            <a:miter/>
          </a:ln>
        </p:spPr>
        <p:txBody>
          <a:bodyPr rtlCol="0" anchor="ctr"/>
          <a:p>
            <a:endParaRPr lang="zh-CN" altLang="en-US">
              <a:latin typeface="微软雅黑" charset="0"/>
              <a:ea typeface="微软雅黑" charset="0"/>
            </a:endParaRPr>
          </a:p>
        </p:txBody>
      </p:sp>
      <p:sp>
        <p:nvSpPr>
          <p:cNvPr id="9" name="圆角矩形 8"/>
          <p:cNvSpPr/>
          <p:nvPr/>
        </p:nvSpPr>
        <p:spPr>
          <a:xfrm>
            <a:off x="2341880" y="4586605"/>
            <a:ext cx="7150735" cy="601200"/>
          </a:xfrm>
          <a:prstGeom prst="roundRect">
            <a:avLst/>
          </a:prstGeom>
          <a:solidFill>
            <a:srgbClr val="54B3FF"/>
          </a:solidFill>
          <a:ln w="7781" cap="flat">
            <a:noFill/>
            <a:prstDash val="solid"/>
            <a:miter/>
          </a:ln>
        </p:spPr>
        <p:txBody>
          <a:bodyPr rtlCol="0" anchor="ctr"/>
          <a:p>
            <a:endParaRPr lang="zh-CN" altLang="en-US">
              <a:latin typeface="微软雅黑" charset="0"/>
              <a:ea typeface="微软雅黑" charset="0"/>
            </a:endParaRPr>
          </a:p>
        </p:txBody>
      </p:sp>
      <p:sp>
        <p:nvSpPr>
          <p:cNvPr id="10" name="圆角矩形 9"/>
          <p:cNvSpPr/>
          <p:nvPr/>
        </p:nvSpPr>
        <p:spPr>
          <a:xfrm>
            <a:off x="2341880" y="5445125"/>
            <a:ext cx="7150735" cy="601200"/>
          </a:xfrm>
          <a:prstGeom prst="roundRect">
            <a:avLst/>
          </a:prstGeom>
          <a:solidFill>
            <a:srgbClr val="FF9601"/>
          </a:solidFill>
          <a:ln w="7781" cap="flat">
            <a:noFill/>
            <a:prstDash val="solid"/>
            <a:miter/>
          </a:ln>
        </p:spPr>
        <p:txBody>
          <a:bodyPr rtlCol="0" anchor="ctr"/>
          <a:p>
            <a:endParaRPr lang="zh-CN" altLang="en-US">
              <a:latin typeface="微软雅黑" charset="0"/>
              <a:ea typeface="微软雅黑" charset="0"/>
            </a:endParaRPr>
          </a:p>
        </p:txBody>
      </p:sp>
      <p:sp>
        <p:nvSpPr>
          <p:cNvPr id="16" name="文本框 15"/>
          <p:cNvSpPr txBox="1"/>
          <p:nvPr/>
        </p:nvSpPr>
        <p:spPr>
          <a:xfrm>
            <a:off x="2656587" y="3804935"/>
            <a:ext cx="3230880" cy="460375"/>
          </a:xfrm>
          <a:prstGeom prst="rect">
            <a:avLst/>
          </a:prstGeom>
          <a:noFill/>
        </p:spPr>
        <p:txBody>
          <a:bodyPr wrap="none" rtlCol="0">
            <a:spAutoFit/>
          </a:bodyPr>
          <a:p>
            <a:pPr algn="l"/>
            <a:r>
              <a:rPr lang="en-US" altLang="zh-CN" sz="2400" dirty="0">
                <a:solidFill>
                  <a:schemeClr val="bg1"/>
                </a:solidFill>
                <a:latin typeface="微软雅黑" charset="0"/>
                <a:ea typeface="微软雅黑" charset="0"/>
                <a:cs typeface="OPPOSans H" panose="00020600040101010101" pitchFamily="18" charset="-122"/>
              </a:rPr>
              <a:t>开源软件版本更新制度</a:t>
            </a:r>
            <a:endParaRPr lang="en-US" altLang="zh-CN" sz="2400" dirty="0">
              <a:solidFill>
                <a:schemeClr val="bg1"/>
              </a:solidFill>
              <a:latin typeface="微软雅黑" charset="0"/>
              <a:ea typeface="微软雅黑" charset="0"/>
              <a:cs typeface="OPPOSans H" panose="00020600040101010101" pitchFamily="18" charset="-122"/>
            </a:endParaRPr>
          </a:p>
        </p:txBody>
      </p:sp>
      <p:sp>
        <p:nvSpPr>
          <p:cNvPr id="17" name="文本框 16"/>
          <p:cNvSpPr txBox="1"/>
          <p:nvPr/>
        </p:nvSpPr>
        <p:spPr>
          <a:xfrm>
            <a:off x="2656587" y="4677442"/>
            <a:ext cx="4145280" cy="460375"/>
          </a:xfrm>
          <a:prstGeom prst="rect">
            <a:avLst/>
          </a:prstGeom>
          <a:noFill/>
        </p:spPr>
        <p:txBody>
          <a:bodyPr wrap="none" rtlCol="0">
            <a:spAutoFit/>
          </a:bodyPr>
          <a:p>
            <a:pPr algn="l"/>
            <a:r>
              <a:rPr lang="en-US" altLang="zh-CN" sz="2400" dirty="0">
                <a:solidFill>
                  <a:schemeClr val="bg1"/>
                </a:solidFill>
                <a:latin typeface="微软雅黑" charset="0"/>
                <a:ea typeface="微软雅黑" charset="0"/>
                <a:cs typeface="OPPOSans H" panose="00020600040101010101" pitchFamily="18" charset="-122"/>
              </a:rPr>
              <a:t>供应商软件开源软件应用规范</a:t>
            </a:r>
            <a:endParaRPr lang="en-US" altLang="zh-CN" sz="2400" dirty="0">
              <a:solidFill>
                <a:schemeClr val="bg1"/>
              </a:solidFill>
              <a:latin typeface="微软雅黑" charset="0"/>
              <a:ea typeface="微软雅黑" charset="0"/>
              <a:cs typeface="OPPOSans H" panose="00020600040101010101" pitchFamily="18" charset="-122"/>
            </a:endParaRPr>
          </a:p>
        </p:txBody>
      </p:sp>
      <p:sp>
        <p:nvSpPr>
          <p:cNvPr id="18" name="文本框 17"/>
          <p:cNvSpPr txBox="1"/>
          <p:nvPr/>
        </p:nvSpPr>
        <p:spPr>
          <a:xfrm>
            <a:off x="2656587" y="5513119"/>
            <a:ext cx="2621280" cy="460375"/>
          </a:xfrm>
          <a:prstGeom prst="rect">
            <a:avLst/>
          </a:prstGeom>
          <a:noFill/>
        </p:spPr>
        <p:txBody>
          <a:bodyPr wrap="none" rtlCol="0">
            <a:spAutoFit/>
          </a:bodyPr>
          <a:p>
            <a:pPr algn="l"/>
            <a:r>
              <a:rPr lang="en-US" altLang="zh-CN" sz="2400" dirty="0">
                <a:solidFill>
                  <a:schemeClr val="bg1"/>
                </a:solidFill>
                <a:latin typeface="微软雅黑" charset="0"/>
                <a:ea typeface="微软雅黑" charset="0"/>
                <a:cs typeface="OPPOSans H" panose="00020600040101010101" pitchFamily="18" charset="-122"/>
              </a:rPr>
              <a:t>开源软件退出制度</a:t>
            </a:r>
            <a:endParaRPr lang="en-US" altLang="zh-CN" sz="2400" dirty="0">
              <a:solidFill>
                <a:schemeClr val="bg1"/>
              </a:solidFill>
              <a:latin typeface="微软雅黑" charset="0"/>
              <a:ea typeface="微软雅黑" charset="0"/>
              <a:cs typeface="OPPOSans H" panose="00020600040101010101" pitchFamily="18"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2546350" y="1068070"/>
            <a:ext cx="8768715" cy="5117465"/>
          </a:xfrm>
          <a:prstGeom prst="roundRect">
            <a:avLst>
              <a:gd name="adj" fmla="val 7328"/>
            </a:avLst>
          </a:prstGeom>
          <a:gradFill>
            <a:gsLst>
              <a:gs pos="0">
                <a:schemeClr val="accent5">
                  <a:lumMod val="40000"/>
                  <a:lumOff val="60000"/>
                  <a:alpha val="100000"/>
                </a:schemeClr>
              </a:gs>
              <a:gs pos="100000">
                <a:schemeClr val="bg1">
                  <a:alpha val="0"/>
                </a:schemeClr>
              </a:gs>
            </a:gsLst>
            <a:lin ang="0" scaled="0"/>
          </a:gradFill>
          <a:ln w="12700" cap="flat" cmpd="sng">
            <a:gradFill>
              <a:gsLst>
                <a:gs pos="0">
                  <a:srgbClr val="FF9601"/>
                </a:gs>
                <a:gs pos="100000">
                  <a:schemeClr val="bg1">
                    <a:alpha val="0"/>
                  </a:schemeClr>
                </a:gs>
              </a:gsLst>
              <a:lin ang="0" scaled="1"/>
            </a:grad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latin typeface="微软雅黑" charset="0"/>
              <a:ea typeface="微软雅黑" charset="0"/>
            </a:endParaRPr>
          </a:p>
        </p:txBody>
      </p:sp>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5" name="椭圆 4"/>
          <p:cNvSpPr/>
          <p:nvPr/>
        </p:nvSpPr>
        <p:spPr>
          <a:xfrm rot="17100000">
            <a:off x="163195" y="213360"/>
            <a:ext cx="556260" cy="556260"/>
          </a:xfrm>
          <a:prstGeom prst="ellipse">
            <a:avLst/>
          </a:prstGeom>
          <a:gradFill flip="none" rotWithShape="1">
            <a:gsLst>
              <a:gs pos="0">
                <a:schemeClr val="bg1"/>
              </a:gs>
              <a:gs pos="100000">
                <a:srgbClr val="FF9601"/>
              </a:gs>
            </a:gsLst>
            <a:lin ang="18900000" scaled="1"/>
            <a:tileRect/>
          </a:gradFill>
          <a:ln>
            <a:noFill/>
          </a:ln>
          <a:effectLst/>
        </p:spPr>
        <p:txBody>
          <a:bodyPr vert="horz" wrap="square" lIns="91440" tIns="45720" rIns="91440" bIns="45720" numCol="1" anchor="t" anchorCtr="0" compatLnSpc="1"/>
          <a:p>
            <a:endParaRPr lang="zh-CN" altLang="en-US">
              <a:solidFill>
                <a:schemeClr val="tx1"/>
              </a:solidFill>
              <a:latin typeface="微软雅黑" charset="0"/>
              <a:ea typeface="微软雅黑" charset="0"/>
            </a:endParaRPr>
          </a:p>
        </p:txBody>
      </p:sp>
      <p:sp>
        <p:nvSpPr>
          <p:cNvPr id="29" name="TextBox 5"/>
          <p:cNvSpPr txBox="1"/>
          <p:nvPr/>
        </p:nvSpPr>
        <p:spPr>
          <a:xfrm>
            <a:off x="425450" y="264795"/>
            <a:ext cx="1649095" cy="520700"/>
          </a:xfrm>
          <a:prstGeom prst="rect">
            <a:avLst/>
          </a:prstGeom>
          <a:noFill/>
        </p:spPr>
        <p:txBody>
          <a:bodyPr wrap="square" lIns="91280" tIns="45718" rIns="91280" bIns="45718">
            <a:spAutoFit/>
          </a:bodyPr>
          <a:lstStyle>
            <a:defPPr>
              <a:defRPr lang="zh-CN"/>
            </a:defPPr>
            <a:lvl1pPr defTabSz="912495">
              <a:defRPr sz="3200" b="1">
                <a:solidFill>
                  <a:schemeClr val="bg1"/>
                </a:solidFill>
                <a:latin typeface="微软雅黑" charset="-122"/>
                <a:ea typeface="微软雅黑" charset="-122"/>
              </a:defRPr>
            </a:lvl1pPr>
            <a:lvl2pPr marL="455930" defTabSz="912495">
              <a:defRPr sz="1900"/>
            </a:lvl2pPr>
            <a:lvl3pPr marL="912495" defTabSz="912495">
              <a:defRPr sz="1900"/>
            </a:lvl3pPr>
            <a:lvl4pPr marL="1369060" defTabSz="912495">
              <a:defRPr sz="1900"/>
            </a:lvl4pPr>
            <a:lvl5pPr marL="1824990" defTabSz="912495">
              <a:defRPr sz="1900"/>
            </a:lvl5pPr>
            <a:lvl6pPr marL="2281555" defTabSz="912495">
              <a:defRPr sz="1900"/>
            </a:lvl6pPr>
            <a:lvl7pPr marL="2737485" defTabSz="912495">
              <a:defRPr sz="1900"/>
            </a:lvl7pPr>
            <a:lvl8pPr marL="3194050" defTabSz="912495">
              <a:defRPr sz="1900"/>
            </a:lvl8pPr>
            <a:lvl9pPr marL="3649980" defTabSz="912495">
              <a:defRPr sz="1900"/>
            </a:lvl9pPr>
          </a:lstStyle>
          <a:p>
            <a:pPr marL="0" marR="0" lvl="0" indent="0" algn="l" defTabSz="912495" rtl="0" eaLnBrk="1" fontAlgn="auto" latinLnBrk="0" hangingPunct="1">
              <a:lnSpc>
                <a:spcPct val="100000"/>
              </a:lnSpc>
              <a:spcBef>
                <a:spcPts val="0"/>
              </a:spcBef>
              <a:spcAft>
                <a:spcPts val="0"/>
              </a:spcAft>
              <a:buClrTx/>
              <a:buSzTx/>
              <a:buFontTx/>
              <a:buNone/>
              <a:defRPr/>
            </a:pPr>
            <a:r>
              <a:rPr lang="zh-CN" altLang="en-US" sz="2800" noProof="0" dirty="0">
                <a:ln>
                  <a:noFill/>
                </a:ln>
                <a:solidFill>
                  <a:srgbClr val="222A35"/>
                </a:solidFill>
                <a:effectLst/>
                <a:uLnTx/>
                <a:uFillTx/>
                <a:latin typeface="微软雅黑" charset="0"/>
                <a:ea typeface="微软雅黑" charset="0"/>
                <a:sym typeface="+mn-ea"/>
              </a:rPr>
              <a:t>流程建设</a:t>
            </a:r>
            <a:endParaRPr lang="zh-CN" altLang="en-US" sz="2800" noProof="0" dirty="0">
              <a:ln>
                <a:noFill/>
              </a:ln>
              <a:solidFill>
                <a:srgbClr val="222A35"/>
              </a:solidFill>
              <a:effectLst/>
              <a:uLnTx/>
              <a:uFillTx/>
              <a:latin typeface="微软雅黑" charset="0"/>
              <a:ea typeface="微软雅黑" charset="0"/>
              <a:sym typeface="+mn-ea"/>
            </a:endParaRPr>
          </a:p>
        </p:txBody>
      </p:sp>
      <p:pic>
        <p:nvPicPr>
          <p:cNvPr id="11" name="图片 10" descr="未标题-2"/>
          <p:cNvPicPr>
            <a:picLocks noChangeAspect="1"/>
          </p:cNvPicPr>
          <p:nvPr/>
        </p:nvPicPr>
        <p:blipFill>
          <a:blip r:embed="rId2"/>
          <a:stretch>
            <a:fillRect/>
          </a:stretch>
        </p:blipFill>
        <p:spPr>
          <a:xfrm>
            <a:off x="10088880" y="264795"/>
            <a:ext cx="1842770" cy="408305"/>
          </a:xfrm>
          <a:prstGeom prst="rect">
            <a:avLst/>
          </a:prstGeom>
        </p:spPr>
      </p:pic>
      <p:sp>
        <p:nvSpPr>
          <p:cNvPr id="43" name="圆角矩形 42"/>
          <p:cNvSpPr/>
          <p:nvPr/>
        </p:nvSpPr>
        <p:spPr>
          <a:xfrm>
            <a:off x="2902585" y="831850"/>
            <a:ext cx="5780405" cy="485775"/>
          </a:xfrm>
          <a:prstGeom prst="roundRect">
            <a:avLst/>
          </a:prstGeom>
          <a:solidFill>
            <a:srgbClr val="008EFF"/>
          </a:solidFill>
          <a:ln w="7781" cap="flat">
            <a:noFill/>
            <a:prstDash val="solid"/>
            <a:miter/>
          </a:ln>
        </p:spPr>
        <p:txBody>
          <a:bodyPr rtlCol="0" anchor="ctr"/>
          <a:p>
            <a:endParaRPr lang="zh-CN" altLang="en-US">
              <a:latin typeface="微软雅黑" charset="0"/>
              <a:ea typeface="微软雅黑" charset="0"/>
            </a:endParaRPr>
          </a:p>
        </p:txBody>
      </p:sp>
      <p:sp>
        <p:nvSpPr>
          <p:cNvPr id="45" name="圆角矩形 44"/>
          <p:cNvSpPr/>
          <p:nvPr/>
        </p:nvSpPr>
        <p:spPr>
          <a:xfrm>
            <a:off x="2902585" y="1563370"/>
            <a:ext cx="5780405" cy="486410"/>
          </a:xfrm>
          <a:prstGeom prst="roundRect">
            <a:avLst/>
          </a:prstGeom>
          <a:solidFill>
            <a:srgbClr val="54B3FF"/>
          </a:solidFill>
          <a:ln w="7781" cap="flat">
            <a:noFill/>
            <a:prstDash val="solid"/>
            <a:miter/>
          </a:ln>
        </p:spPr>
        <p:txBody>
          <a:bodyPr rtlCol="0" anchor="ctr"/>
          <a:p>
            <a:endParaRPr lang="zh-CN" altLang="en-US">
              <a:latin typeface="微软雅黑" charset="0"/>
              <a:ea typeface="微软雅黑" charset="0"/>
            </a:endParaRPr>
          </a:p>
        </p:txBody>
      </p:sp>
      <p:sp>
        <p:nvSpPr>
          <p:cNvPr id="47" name="圆角矩形 46"/>
          <p:cNvSpPr/>
          <p:nvPr/>
        </p:nvSpPr>
        <p:spPr>
          <a:xfrm>
            <a:off x="2902585" y="2294890"/>
            <a:ext cx="5780405" cy="486410"/>
          </a:xfrm>
          <a:prstGeom prst="roundRect">
            <a:avLst/>
          </a:prstGeom>
          <a:solidFill>
            <a:srgbClr val="FF9601"/>
          </a:solidFill>
          <a:ln w="7781" cap="flat">
            <a:noFill/>
            <a:prstDash val="solid"/>
            <a:miter/>
          </a:ln>
        </p:spPr>
        <p:txBody>
          <a:bodyPr rtlCol="0" anchor="ctr"/>
          <a:p>
            <a:endParaRPr lang="zh-CN" altLang="en-US">
              <a:latin typeface="微软雅黑" charset="0"/>
              <a:ea typeface="微软雅黑" charset="0"/>
            </a:endParaRPr>
          </a:p>
        </p:txBody>
      </p:sp>
      <p:sp>
        <p:nvSpPr>
          <p:cNvPr id="81" name="文本框 80"/>
          <p:cNvSpPr txBox="1"/>
          <p:nvPr/>
        </p:nvSpPr>
        <p:spPr>
          <a:xfrm>
            <a:off x="3217545" y="870585"/>
            <a:ext cx="3170555" cy="398780"/>
          </a:xfrm>
          <a:prstGeom prst="rect">
            <a:avLst/>
          </a:prstGeom>
          <a:noFill/>
        </p:spPr>
        <p:txBody>
          <a:bodyPr wrap="square" rtlCol="0">
            <a:spAutoFit/>
          </a:bodyPr>
          <a:p>
            <a:pPr algn="l"/>
            <a:r>
              <a:rPr lang="en-US" altLang="zh-CN" sz="2000" dirty="0">
                <a:solidFill>
                  <a:schemeClr val="bg1"/>
                </a:solidFill>
                <a:latin typeface="微软雅黑" charset="0"/>
                <a:ea typeface="微软雅黑" charset="0"/>
                <a:cs typeface="OPPOSans H" panose="00020600040101010101" pitchFamily="18" charset="-122"/>
              </a:rPr>
              <a:t>开源软件引入流程</a:t>
            </a:r>
            <a:endParaRPr lang="en-US" altLang="zh-CN" sz="2000" dirty="0">
              <a:solidFill>
                <a:schemeClr val="bg1"/>
              </a:solidFill>
              <a:latin typeface="微软雅黑" charset="0"/>
              <a:ea typeface="微软雅黑" charset="0"/>
              <a:cs typeface="OPPOSans H" panose="00020600040101010101" pitchFamily="18" charset="-122"/>
            </a:endParaRPr>
          </a:p>
        </p:txBody>
      </p:sp>
      <p:sp>
        <p:nvSpPr>
          <p:cNvPr id="82" name="文本框 81"/>
          <p:cNvSpPr txBox="1"/>
          <p:nvPr/>
        </p:nvSpPr>
        <p:spPr>
          <a:xfrm>
            <a:off x="3217545" y="1616075"/>
            <a:ext cx="3170555" cy="398780"/>
          </a:xfrm>
          <a:prstGeom prst="rect">
            <a:avLst/>
          </a:prstGeom>
          <a:noFill/>
        </p:spPr>
        <p:txBody>
          <a:bodyPr wrap="square" rtlCol="0">
            <a:spAutoFit/>
          </a:bodyPr>
          <a:p>
            <a:pPr algn="l"/>
            <a:r>
              <a:rPr lang="en-US" altLang="zh-CN" sz="2000" dirty="0">
                <a:solidFill>
                  <a:schemeClr val="bg1"/>
                </a:solidFill>
                <a:latin typeface="微软雅黑" charset="0"/>
                <a:ea typeface="微软雅黑" charset="0"/>
                <a:cs typeface="OPPOSans H" panose="00020600040101010101" pitchFamily="18" charset="-122"/>
              </a:rPr>
              <a:t>开源软件评审流程</a:t>
            </a:r>
            <a:endParaRPr lang="en-US" altLang="zh-CN" sz="2000" dirty="0">
              <a:solidFill>
                <a:schemeClr val="bg1"/>
              </a:solidFill>
              <a:latin typeface="微软雅黑" charset="0"/>
              <a:ea typeface="微软雅黑" charset="0"/>
              <a:cs typeface="OPPOSans H" panose="00020600040101010101" pitchFamily="18" charset="-122"/>
            </a:endParaRPr>
          </a:p>
        </p:txBody>
      </p:sp>
      <p:sp>
        <p:nvSpPr>
          <p:cNvPr id="83" name="文本框 82"/>
          <p:cNvSpPr txBox="1"/>
          <p:nvPr/>
        </p:nvSpPr>
        <p:spPr>
          <a:xfrm>
            <a:off x="3217545" y="2324735"/>
            <a:ext cx="3908425" cy="398780"/>
          </a:xfrm>
          <a:prstGeom prst="rect">
            <a:avLst/>
          </a:prstGeom>
          <a:noFill/>
        </p:spPr>
        <p:txBody>
          <a:bodyPr wrap="square" rtlCol="0">
            <a:spAutoFit/>
          </a:bodyPr>
          <a:p>
            <a:pPr algn="l"/>
            <a:r>
              <a:rPr lang="en-US" altLang="zh-CN" sz="2000" dirty="0">
                <a:solidFill>
                  <a:schemeClr val="bg1"/>
                </a:solidFill>
                <a:latin typeface="微软雅黑" charset="0"/>
                <a:ea typeface="微软雅黑" charset="0"/>
                <a:cs typeface="OPPOSans H" panose="00020600040101010101" pitchFamily="18" charset="-122"/>
              </a:rPr>
              <a:t>开源软件使用流程</a:t>
            </a:r>
            <a:endParaRPr lang="en-US" altLang="zh-CN" sz="2000" dirty="0">
              <a:solidFill>
                <a:schemeClr val="bg1"/>
              </a:solidFill>
              <a:latin typeface="微软雅黑" charset="0"/>
              <a:ea typeface="微软雅黑" charset="0"/>
              <a:cs typeface="OPPOSans H" panose="00020600040101010101" pitchFamily="18" charset="-122"/>
            </a:endParaRPr>
          </a:p>
        </p:txBody>
      </p:sp>
      <p:sp>
        <p:nvSpPr>
          <p:cNvPr id="4" name="圆角矩形 3"/>
          <p:cNvSpPr/>
          <p:nvPr/>
        </p:nvSpPr>
        <p:spPr>
          <a:xfrm>
            <a:off x="2902585" y="3076575"/>
            <a:ext cx="5780405" cy="485775"/>
          </a:xfrm>
          <a:prstGeom prst="roundRect">
            <a:avLst/>
          </a:prstGeom>
          <a:solidFill>
            <a:srgbClr val="008EFF"/>
          </a:solidFill>
          <a:ln w="7781" cap="flat">
            <a:noFill/>
            <a:prstDash val="solid"/>
            <a:miter/>
          </a:ln>
        </p:spPr>
        <p:txBody>
          <a:bodyPr rtlCol="0" anchor="ctr"/>
          <a:p>
            <a:endParaRPr lang="zh-CN" altLang="en-US">
              <a:latin typeface="微软雅黑" charset="0"/>
              <a:ea typeface="微软雅黑" charset="0"/>
            </a:endParaRPr>
          </a:p>
        </p:txBody>
      </p:sp>
      <p:sp>
        <p:nvSpPr>
          <p:cNvPr id="9" name="圆角矩形 8"/>
          <p:cNvSpPr/>
          <p:nvPr/>
        </p:nvSpPr>
        <p:spPr>
          <a:xfrm>
            <a:off x="2902585" y="3808095"/>
            <a:ext cx="5780405" cy="486410"/>
          </a:xfrm>
          <a:prstGeom prst="roundRect">
            <a:avLst/>
          </a:prstGeom>
          <a:solidFill>
            <a:srgbClr val="54B3FF"/>
          </a:solidFill>
          <a:ln w="7781" cap="flat">
            <a:noFill/>
            <a:prstDash val="solid"/>
            <a:miter/>
          </a:ln>
        </p:spPr>
        <p:txBody>
          <a:bodyPr rtlCol="0" anchor="ctr"/>
          <a:p>
            <a:endParaRPr lang="zh-CN" altLang="en-US">
              <a:latin typeface="微软雅黑" charset="0"/>
              <a:ea typeface="微软雅黑" charset="0"/>
            </a:endParaRPr>
          </a:p>
        </p:txBody>
      </p:sp>
      <p:sp>
        <p:nvSpPr>
          <p:cNvPr id="10" name="圆角矩形 9"/>
          <p:cNvSpPr/>
          <p:nvPr/>
        </p:nvSpPr>
        <p:spPr>
          <a:xfrm>
            <a:off x="2902585" y="4539615"/>
            <a:ext cx="5780405" cy="486410"/>
          </a:xfrm>
          <a:prstGeom prst="roundRect">
            <a:avLst/>
          </a:prstGeom>
          <a:solidFill>
            <a:srgbClr val="FF9601"/>
          </a:solidFill>
          <a:ln w="7781" cap="flat">
            <a:noFill/>
            <a:prstDash val="solid"/>
            <a:miter/>
          </a:ln>
        </p:spPr>
        <p:txBody>
          <a:bodyPr rtlCol="0" anchor="ctr"/>
          <a:p>
            <a:endParaRPr lang="zh-CN" altLang="en-US">
              <a:latin typeface="微软雅黑" charset="0"/>
              <a:ea typeface="微软雅黑" charset="0"/>
            </a:endParaRPr>
          </a:p>
        </p:txBody>
      </p:sp>
      <p:sp>
        <p:nvSpPr>
          <p:cNvPr id="16" name="文本框 15"/>
          <p:cNvSpPr txBox="1"/>
          <p:nvPr/>
        </p:nvSpPr>
        <p:spPr>
          <a:xfrm>
            <a:off x="3217545" y="3115310"/>
            <a:ext cx="4301490" cy="398780"/>
          </a:xfrm>
          <a:prstGeom prst="rect">
            <a:avLst/>
          </a:prstGeom>
          <a:noFill/>
        </p:spPr>
        <p:txBody>
          <a:bodyPr wrap="square" rtlCol="0">
            <a:spAutoFit/>
          </a:bodyPr>
          <a:p>
            <a:pPr algn="l"/>
            <a:r>
              <a:rPr lang="en-US" altLang="zh-CN" sz="2000" dirty="0">
                <a:solidFill>
                  <a:schemeClr val="bg1"/>
                </a:solidFill>
                <a:latin typeface="微软雅黑" charset="0"/>
                <a:ea typeface="微软雅黑" charset="0"/>
                <a:cs typeface="微软雅黑" charset="0"/>
              </a:rPr>
              <a:t>开源软件台帐（SBOM）建立流程</a:t>
            </a:r>
            <a:endParaRPr lang="en-US" altLang="zh-CN" sz="2000" dirty="0">
              <a:solidFill>
                <a:schemeClr val="bg1"/>
              </a:solidFill>
              <a:latin typeface="微软雅黑" charset="0"/>
              <a:ea typeface="微软雅黑" charset="0"/>
              <a:cs typeface="微软雅黑" charset="0"/>
            </a:endParaRPr>
          </a:p>
        </p:txBody>
      </p:sp>
      <p:sp>
        <p:nvSpPr>
          <p:cNvPr id="17" name="文本框 16"/>
          <p:cNvSpPr txBox="1"/>
          <p:nvPr/>
        </p:nvSpPr>
        <p:spPr>
          <a:xfrm>
            <a:off x="3217545" y="3860800"/>
            <a:ext cx="5014595" cy="398780"/>
          </a:xfrm>
          <a:prstGeom prst="rect">
            <a:avLst/>
          </a:prstGeom>
          <a:noFill/>
        </p:spPr>
        <p:txBody>
          <a:bodyPr wrap="square" rtlCol="0">
            <a:spAutoFit/>
          </a:bodyPr>
          <a:p>
            <a:pPr algn="l"/>
            <a:r>
              <a:rPr lang="en-US" altLang="zh-CN" sz="2000" dirty="0">
                <a:solidFill>
                  <a:schemeClr val="bg1"/>
                </a:solidFill>
                <a:latin typeface="微软雅黑" charset="0"/>
                <a:ea typeface="微软雅黑" charset="0"/>
                <a:cs typeface="OPPOSans H" panose="00020600040101010101" pitchFamily="18" charset="-122"/>
              </a:rPr>
              <a:t>开源软件持续监控流程</a:t>
            </a:r>
            <a:endParaRPr lang="en-US" altLang="zh-CN" sz="2000" dirty="0">
              <a:solidFill>
                <a:schemeClr val="bg1"/>
              </a:solidFill>
              <a:latin typeface="微软雅黑" charset="0"/>
              <a:ea typeface="微软雅黑" charset="0"/>
              <a:cs typeface="OPPOSans H" panose="00020600040101010101" pitchFamily="18" charset="-122"/>
            </a:endParaRPr>
          </a:p>
        </p:txBody>
      </p:sp>
      <p:sp>
        <p:nvSpPr>
          <p:cNvPr id="18" name="文本框 17"/>
          <p:cNvSpPr txBox="1"/>
          <p:nvPr/>
        </p:nvSpPr>
        <p:spPr>
          <a:xfrm>
            <a:off x="3217545" y="4569460"/>
            <a:ext cx="3909060" cy="398780"/>
          </a:xfrm>
          <a:prstGeom prst="rect">
            <a:avLst/>
          </a:prstGeom>
          <a:noFill/>
        </p:spPr>
        <p:txBody>
          <a:bodyPr wrap="square" rtlCol="0">
            <a:spAutoFit/>
          </a:bodyPr>
          <a:p>
            <a:pPr algn="l"/>
            <a:r>
              <a:rPr lang="en-US" altLang="zh-CN" sz="2000" dirty="0">
                <a:solidFill>
                  <a:schemeClr val="bg1"/>
                </a:solidFill>
                <a:latin typeface="微软雅黑" charset="0"/>
                <a:ea typeface="微软雅黑" charset="0"/>
                <a:cs typeface="OPPOSans H" panose="00020600040101010101" pitchFamily="18" charset="-122"/>
              </a:rPr>
              <a:t>开源软件流程安全漏洞管理流程</a:t>
            </a:r>
            <a:endParaRPr lang="en-US" altLang="zh-CN" sz="2000" dirty="0">
              <a:solidFill>
                <a:schemeClr val="bg1"/>
              </a:solidFill>
              <a:latin typeface="微软雅黑" charset="0"/>
              <a:ea typeface="微软雅黑" charset="0"/>
              <a:cs typeface="OPPOSans H" panose="00020600040101010101" pitchFamily="18" charset="-122"/>
            </a:endParaRPr>
          </a:p>
        </p:txBody>
      </p:sp>
      <p:sp>
        <p:nvSpPr>
          <p:cNvPr id="3" name="圆角矩形 2"/>
          <p:cNvSpPr/>
          <p:nvPr/>
        </p:nvSpPr>
        <p:spPr>
          <a:xfrm>
            <a:off x="2902585" y="5271135"/>
            <a:ext cx="5780405" cy="486410"/>
          </a:xfrm>
          <a:prstGeom prst="roundRect">
            <a:avLst/>
          </a:prstGeom>
          <a:solidFill>
            <a:srgbClr val="008EFF"/>
          </a:solidFill>
          <a:ln w="7781" cap="flat">
            <a:noFill/>
            <a:prstDash val="solid"/>
            <a:miter/>
          </a:ln>
        </p:spPr>
        <p:txBody>
          <a:bodyPr rtlCol="0" anchor="ctr"/>
          <a:p>
            <a:endParaRPr lang="zh-CN" altLang="en-US">
              <a:latin typeface="微软雅黑" charset="0"/>
              <a:ea typeface="微软雅黑" charset="0"/>
            </a:endParaRPr>
          </a:p>
        </p:txBody>
      </p:sp>
      <p:sp>
        <p:nvSpPr>
          <p:cNvPr id="6" name="圆角矩形 5"/>
          <p:cNvSpPr/>
          <p:nvPr/>
        </p:nvSpPr>
        <p:spPr>
          <a:xfrm>
            <a:off x="2902585" y="6002655"/>
            <a:ext cx="5780405" cy="486410"/>
          </a:xfrm>
          <a:prstGeom prst="roundRect">
            <a:avLst/>
          </a:prstGeom>
          <a:solidFill>
            <a:srgbClr val="54B3FF"/>
          </a:solidFill>
          <a:ln w="7781" cap="flat">
            <a:noFill/>
            <a:prstDash val="solid"/>
            <a:miter/>
          </a:ln>
        </p:spPr>
        <p:txBody>
          <a:bodyPr rtlCol="0" anchor="ctr"/>
          <a:p>
            <a:endParaRPr lang="zh-CN" altLang="en-US">
              <a:latin typeface="微软雅黑" charset="0"/>
              <a:ea typeface="微软雅黑" charset="0"/>
            </a:endParaRPr>
          </a:p>
        </p:txBody>
      </p:sp>
      <p:sp>
        <p:nvSpPr>
          <p:cNvPr id="7" name="文本框 6"/>
          <p:cNvSpPr txBox="1"/>
          <p:nvPr/>
        </p:nvSpPr>
        <p:spPr>
          <a:xfrm>
            <a:off x="3217545" y="5323840"/>
            <a:ext cx="5014595" cy="398780"/>
          </a:xfrm>
          <a:prstGeom prst="rect">
            <a:avLst/>
          </a:prstGeom>
          <a:noFill/>
        </p:spPr>
        <p:txBody>
          <a:bodyPr wrap="square" rtlCol="0">
            <a:spAutoFit/>
          </a:bodyPr>
          <a:p>
            <a:pPr algn="l"/>
            <a:r>
              <a:rPr lang="en-US" altLang="zh-CN" sz="2000" dirty="0">
                <a:solidFill>
                  <a:schemeClr val="bg1"/>
                </a:solidFill>
                <a:latin typeface="微软雅黑" charset="0"/>
                <a:ea typeface="微软雅黑" charset="0"/>
                <a:cs typeface="OPPOSans H" panose="00020600040101010101" pitchFamily="18" charset="-122"/>
              </a:rPr>
              <a:t>开源软件退役流程</a:t>
            </a:r>
            <a:endParaRPr lang="en-US" altLang="zh-CN" sz="2000" dirty="0">
              <a:solidFill>
                <a:schemeClr val="bg1"/>
              </a:solidFill>
              <a:latin typeface="微软雅黑" charset="0"/>
              <a:ea typeface="微软雅黑" charset="0"/>
              <a:cs typeface="OPPOSans H" panose="00020600040101010101" pitchFamily="18" charset="-122"/>
            </a:endParaRPr>
          </a:p>
        </p:txBody>
      </p:sp>
      <p:sp>
        <p:nvSpPr>
          <p:cNvPr id="12" name="文本框 11"/>
          <p:cNvSpPr txBox="1"/>
          <p:nvPr/>
        </p:nvSpPr>
        <p:spPr>
          <a:xfrm>
            <a:off x="3217545" y="6032500"/>
            <a:ext cx="3170555" cy="398780"/>
          </a:xfrm>
          <a:prstGeom prst="rect">
            <a:avLst/>
          </a:prstGeom>
          <a:noFill/>
        </p:spPr>
        <p:txBody>
          <a:bodyPr wrap="square" rtlCol="0">
            <a:spAutoFit/>
          </a:bodyPr>
          <a:p>
            <a:pPr algn="l"/>
            <a:r>
              <a:rPr lang="en-US" altLang="zh-CN" sz="2000" dirty="0">
                <a:solidFill>
                  <a:schemeClr val="bg1"/>
                </a:solidFill>
                <a:latin typeface="微软雅黑" charset="0"/>
                <a:ea typeface="微软雅黑" charset="0"/>
                <a:cs typeface="OPPOSans H" panose="00020600040101010101" pitchFamily="18" charset="-122"/>
              </a:rPr>
              <a:t>开源软件应急响应流程</a:t>
            </a:r>
            <a:endParaRPr lang="en-US" altLang="zh-CN" sz="2000" dirty="0">
              <a:solidFill>
                <a:schemeClr val="bg1"/>
              </a:solidFill>
              <a:latin typeface="微软雅黑" charset="0"/>
              <a:ea typeface="微软雅黑" charset="0"/>
              <a:cs typeface="OPPOSans H" panose="00020600040101010101" pitchFamily="18"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6"/>
          <p:cNvSpPr/>
          <p:nvPr/>
        </p:nvSpPr>
        <p:spPr>
          <a:xfrm>
            <a:off x="0" y="2309495"/>
            <a:ext cx="12192635" cy="4547870"/>
          </a:xfrm>
          <a:prstGeom prst="roundRect">
            <a:avLst>
              <a:gd name="adj" fmla="val 642"/>
            </a:avLst>
          </a:prstGeom>
          <a:solidFill>
            <a:srgbClr val="54B3FF"/>
          </a:solidFill>
          <a:ln w="19050" cap="flat">
            <a:gradFill>
              <a:gsLst>
                <a:gs pos="0">
                  <a:srgbClr val="699BFF"/>
                </a:gs>
                <a:gs pos="100000">
                  <a:srgbClr val="0039AC"/>
                </a:gs>
              </a:gsLst>
              <a:lin ang="5400000" scaled="1"/>
            </a:gradFill>
            <a:prstDash val="solid"/>
            <a:miter/>
          </a:ln>
          <a:effectLst>
            <a:outerShdw blurRad="635000" dist="228600" dir="5400000" sx="92000" sy="92000" algn="t" rotWithShape="0">
              <a:srgbClr val="0055FB">
                <a:alpha val="69000"/>
              </a:srgbClr>
            </a:outerShdw>
          </a:effectLst>
        </p:spPr>
        <p:txBody>
          <a:bodyPr rtlCol="0" anchor="ctr"/>
          <a:p>
            <a:endParaRPr lang="zh-CN" altLang="en-US">
              <a:latin typeface="微软雅黑" charset="0"/>
              <a:ea typeface="微软雅黑" charset="0"/>
            </a:endParaRPr>
          </a:p>
        </p:txBody>
      </p:sp>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5" name="椭圆 4"/>
          <p:cNvSpPr/>
          <p:nvPr/>
        </p:nvSpPr>
        <p:spPr>
          <a:xfrm rot="17100000">
            <a:off x="163195" y="213360"/>
            <a:ext cx="556260" cy="556260"/>
          </a:xfrm>
          <a:prstGeom prst="ellipse">
            <a:avLst/>
          </a:prstGeom>
          <a:gradFill flip="none" rotWithShape="1">
            <a:gsLst>
              <a:gs pos="0">
                <a:schemeClr val="bg1"/>
              </a:gs>
              <a:gs pos="100000">
                <a:srgbClr val="FF9601"/>
              </a:gs>
            </a:gsLst>
            <a:lin ang="18900000" scaled="1"/>
            <a:tileRect/>
          </a:gradFill>
          <a:ln>
            <a:noFill/>
          </a:ln>
          <a:effectLst/>
        </p:spPr>
        <p:txBody>
          <a:bodyPr vert="horz" wrap="square" lIns="91440" tIns="45720" rIns="91440" bIns="45720" numCol="1" anchor="t" anchorCtr="0" compatLnSpc="1"/>
          <a:p>
            <a:endParaRPr lang="zh-CN" altLang="en-US">
              <a:solidFill>
                <a:schemeClr val="tx1"/>
              </a:solidFill>
              <a:latin typeface="微软雅黑" charset="0"/>
              <a:ea typeface="微软雅黑" charset="0"/>
            </a:endParaRPr>
          </a:p>
        </p:txBody>
      </p:sp>
      <p:sp>
        <p:nvSpPr>
          <p:cNvPr id="29" name="TextBox 5"/>
          <p:cNvSpPr txBox="1"/>
          <p:nvPr/>
        </p:nvSpPr>
        <p:spPr>
          <a:xfrm>
            <a:off x="425450" y="264795"/>
            <a:ext cx="8670925" cy="520700"/>
          </a:xfrm>
          <a:prstGeom prst="rect">
            <a:avLst/>
          </a:prstGeom>
          <a:noFill/>
        </p:spPr>
        <p:txBody>
          <a:bodyPr wrap="square" lIns="91280" tIns="45718" rIns="91280" bIns="45718">
            <a:spAutoFit/>
          </a:bodyPr>
          <a:lstStyle>
            <a:defPPr>
              <a:defRPr lang="zh-CN"/>
            </a:defPPr>
            <a:lvl1pPr defTabSz="912495">
              <a:defRPr sz="3200" b="1">
                <a:solidFill>
                  <a:schemeClr val="bg1"/>
                </a:solidFill>
                <a:latin typeface="微软雅黑" charset="-122"/>
                <a:ea typeface="微软雅黑" charset="-122"/>
              </a:defRPr>
            </a:lvl1pPr>
            <a:lvl2pPr marL="455930" defTabSz="912495">
              <a:defRPr sz="1900"/>
            </a:lvl2pPr>
            <a:lvl3pPr marL="912495" defTabSz="912495">
              <a:defRPr sz="1900"/>
            </a:lvl3pPr>
            <a:lvl4pPr marL="1369060" defTabSz="912495">
              <a:defRPr sz="1900"/>
            </a:lvl4pPr>
            <a:lvl5pPr marL="1824990" defTabSz="912495">
              <a:defRPr sz="1900"/>
            </a:lvl5pPr>
            <a:lvl6pPr marL="2281555" defTabSz="912495">
              <a:defRPr sz="1900"/>
            </a:lvl6pPr>
            <a:lvl7pPr marL="2737485" defTabSz="912495">
              <a:defRPr sz="1900"/>
            </a:lvl7pPr>
            <a:lvl8pPr marL="3194050" defTabSz="912495">
              <a:defRPr sz="1900"/>
            </a:lvl8pPr>
            <a:lvl9pPr marL="3649980" defTabSz="912495">
              <a:defRPr sz="1900"/>
            </a:lvl9pPr>
          </a:lstStyle>
          <a:p>
            <a:pPr marL="0" marR="0" lvl="0" indent="0" algn="l" defTabSz="912495" rtl="0" eaLnBrk="1" fontAlgn="auto" latinLnBrk="0" hangingPunct="1">
              <a:lnSpc>
                <a:spcPct val="100000"/>
              </a:lnSpc>
              <a:spcBef>
                <a:spcPts val="0"/>
              </a:spcBef>
              <a:spcAft>
                <a:spcPts val="0"/>
              </a:spcAft>
              <a:buClrTx/>
              <a:buSzTx/>
              <a:buFontTx/>
              <a:buNone/>
              <a:defRPr/>
            </a:pPr>
            <a:r>
              <a:rPr lang="zh-CN" altLang="en-US" sz="2800" noProof="0" dirty="0">
                <a:ln>
                  <a:noFill/>
                </a:ln>
                <a:solidFill>
                  <a:srgbClr val="222A35"/>
                </a:solidFill>
                <a:effectLst/>
                <a:uLnTx/>
                <a:uFillTx/>
                <a:latin typeface="微软雅黑" charset="0"/>
                <a:ea typeface="微软雅黑" charset="0"/>
                <a:cs typeface="微软雅黑" charset="0"/>
                <a:sym typeface="+mn-ea"/>
              </a:rPr>
              <a:t>工具建设-覆盖应用全生命周期的开源软件管理平台</a:t>
            </a:r>
            <a:endParaRPr lang="zh-CN" altLang="en-US" sz="2800" noProof="0" dirty="0">
              <a:ln>
                <a:noFill/>
              </a:ln>
              <a:solidFill>
                <a:srgbClr val="222A35"/>
              </a:solidFill>
              <a:effectLst/>
              <a:uLnTx/>
              <a:uFillTx/>
              <a:latin typeface="微软雅黑" charset="0"/>
              <a:ea typeface="微软雅黑" charset="0"/>
              <a:cs typeface="微软雅黑" charset="0"/>
              <a:sym typeface="+mn-ea"/>
            </a:endParaRPr>
          </a:p>
        </p:txBody>
      </p:sp>
      <p:pic>
        <p:nvPicPr>
          <p:cNvPr id="11" name="图片 10" descr="未标题-2"/>
          <p:cNvPicPr>
            <a:picLocks noChangeAspect="1"/>
          </p:cNvPicPr>
          <p:nvPr/>
        </p:nvPicPr>
        <p:blipFill>
          <a:blip r:embed="rId2"/>
          <a:stretch>
            <a:fillRect/>
          </a:stretch>
        </p:blipFill>
        <p:spPr>
          <a:xfrm>
            <a:off x="10088880" y="264795"/>
            <a:ext cx="1842770" cy="408305"/>
          </a:xfrm>
          <a:prstGeom prst="rect">
            <a:avLst/>
          </a:prstGeom>
        </p:spPr>
      </p:pic>
      <p:sp>
        <p:nvSpPr>
          <p:cNvPr id="20" name="矩形 19"/>
          <p:cNvSpPr/>
          <p:nvPr/>
        </p:nvSpPr>
        <p:spPr>
          <a:xfrm>
            <a:off x="784860" y="666750"/>
            <a:ext cx="6377940" cy="1501140"/>
          </a:xfrm>
          <a:prstGeom prst="rect">
            <a:avLst/>
          </a:prstGeom>
          <a:no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latinLnBrk="0">
              <a:lnSpc>
                <a:spcPct val="150000"/>
              </a:lnSpc>
              <a:buFont typeface="Wingdings" panose="05000000000000000000" charset="0"/>
              <a:buNone/>
            </a:pPr>
            <a:r>
              <a:rPr lang="zh-CN" altLang="en-US" sz="1600" b="1" dirty="0">
                <a:solidFill>
                  <a:srgbClr val="45556B"/>
                </a:solidFill>
                <a:latin typeface="微软雅黑" charset="0"/>
                <a:ea typeface="微软雅黑" charset="0"/>
                <a:cs typeface="微软雅黑" charset="0"/>
              </a:rPr>
              <a:t>设计选型</a:t>
            </a:r>
            <a:r>
              <a:rPr lang="en-US" altLang="zh-CN" sz="1600" b="1" dirty="0">
                <a:solidFill>
                  <a:srgbClr val="45556B"/>
                </a:solidFill>
                <a:latin typeface="微软雅黑" charset="0"/>
                <a:ea typeface="微软雅黑" charset="0"/>
                <a:cs typeface="微软雅黑" charset="0"/>
              </a:rPr>
              <a:t>-》</a:t>
            </a:r>
            <a:r>
              <a:rPr lang="zh-CN" altLang="en-US" sz="1600" b="1" dirty="0">
                <a:solidFill>
                  <a:srgbClr val="45556B"/>
                </a:solidFill>
                <a:latin typeface="微软雅黑" charset="0"/>
                <a:ea typeface="微软雅黑" charset="0"/>
                <a:cs typeface="微软雅黑" charset="0"/>
              </a:rPr>
              <a:t>集成分析</a:t>
            </a:r>
            <a:r>
              <a:rPr lang="en-US" altLang="zh-CN" sz="1600" b="1" dirty="0">
                <a:solidFill>
                  <a:srgbClr val="45556B"/>
                </a:solidFill>
                <a:latin typeface="微软雅黑" charset="0"/>
                <a:ea typeface="微软雅黑" charset="0"/>
                <a:cs typeface="微软雅黑" charset="0"/>
              </a:rPr>
              <a:t>-》</a:t>
            </a:r>
            <a:r>
              <a:rPr lang="zh-CN" altLang="en-US" sz="1600" b="1" dirty="0">
                <a:solidFill>
                  <a:srgbClr val="45556B"/>
                </a:solidFill>
                <a:latin typeface="微软雅黑" charset="0"/>
                <a:ea typeface="微软雅黑" charset="0"/>
                <a:cs typeface="微软雅黑" charset="0"/>
              </a:rPr>
              <a:t>组件防火墙</a:t>
            </a:r>
            <a:r>
              <a:rPr lang="en-US" altLang="zh-CN" sz="1600" b="1" dirty="0">
                <a:solidFill>
                  <a:srgbClr val="45556B"/>
                </a:solidFill>
                <a:latin typeface="微软雅黑" charset="0"/>
                <a:ea typeface="微软雅黑" charset="0"/>
                <a:cs typeface="微软雅黑" charset="0"/>
              </a:rPr>
              <a:t>-》</a:t>
            </a:r>
            <a:r>
              <a:rPr lang="zh-CN" altLang="en-US" sz="1600" b="1" dirty="0">
                <a:solidFill>
                  <a:srgbClr val="45556B"/>
                </a:solidFill>
                <a:latin typeface="微软雅黑" charset="0"/>
                <a:ea typeface="微软雅黑" charset="0"/>
                <a:cs typeface="微软雅黑" charset="0"/>
              </a:rPr>
              <a:t>开源资产管理</a:t>
            </a:r>
            <a:r>
              <a:rPr lang="en-US" altLang="zh-CN" sz="1600" b="1" dirty="0">
                <a:solidFill>
                  <a:srgbClr val="45556B"/>
                </a:solidFill>
                <a:latin typeface="微软雅黑" charset="0"/>
                <a:ea typeface="微软雅黑" charset="0"/>
                <a:cs typeface="微软雅黑" charset="0"/>
              </a:rPr>
              <a:t>-》</a:t>
            </a:r>
            <a:r>
              <a:rPr lang="zh-CN" altLang="en-US" sz="1600" b="1" dirty="0">
                <a:solidFill>
                  <a:srgbClr val="45556B"/>
                </a:solidFill>
                <a:latin typeface="微软雅黑" charset="0"/>
                <a:ea typeface="微软雅黑" charset="0"/>
                <a:cs typeface="微软雅黑" charset="0"/>
              </a:rPr>
              <a:t>开源情报</a:t>
            </a:r>
            <a:endParaRPr lang="en-US" altLang="zh-CN" sz="1600" b="1" dirty="0">
              <a:solidFill>
                <a:srgbClr val="45556B"/>
              </a:solidFill>
              <a:latin typeface="微软雅黑" charset="0"/>
              <a:ea typeface="微软雅黑" charset="0"/>
              <a:cs typeface="微软雅黑" charset="0"/>
            </a:endParaRPr>
          </a:p>
        </p:txBody>
      </p:sp>
      <p:cxnSp>
        <p:nvCxnSpPr>
          <p:cNvPr id="148" name="直接连接符 4"/>
          <p:cNvCxnSpPr/>
          <p:nvPr/>
        </p:nvCxnSpPr>
        <p:spPr>
          <a:xfrm>
            <a:off x="191135" y="4820285"/>
            <a:ext cx="996950" cy="0"/>
          </a:xfrm>
          <a:prstGeom prst="line">
            <a:avLst/>
          </a:prstGeom>
          <a:ln w="127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49" name="椭圆 148"/>
          <p:cNvSpPr/>
          <p:nvPr/>
        </p:nvSpPr>
        <p:spPr>
          <a:xfrm>
            <a:off x="1127125" y="4495800"/>
            <a:ext cx="648335" cy="647700"/>
          </a:xfrm>
          <a:prstGeom prst="ellipse">
            <a:avLst/>
          </a:prstGeom>
          <a:noFill/>
          <a:ln w="12700" cmpd="sng">
            <a:solidFill>
              <a:srgbClr val="1CBBF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solidFill>
                <a:schemeClr val="bg1"/>
              </a:solidFill>
              <a:latin typeface="微软雅黑" charset="0"/>
              <a:ea typeface="微软雅黑" charset="0"/>
            </a:endParaRPr>
          </a:p>
        </p:txBody>
      </p:sp>
      <p:pic>
        <p:nvPicPr>
          <p:cNvPr id="150" name="图片 5" descr="303b32303233353434313bb5c6c5dd"/>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8085" y="4556125"/>
            <a:ext cx="526415" cy="526415"/>
          </a:xfrm>
          <a:prstGeom prst="rect">
            <a:avLst/>
          </a:prstGeom>
        </p:spPr>
      </p:pic>
      <p:sp>
        <p:nvSpPr>
          <p:cNvPr id="151" name="椭圆 150"/>
          <p:cNvSpPr/>
          <p:nvPr/>
        </p:nvSpPr>
        <p:spPr>
          <a:xfrm>
            <a:off x="2495550" y="4495800"/>
            <a:ext cx="648335" cy="647700"/>
          </a:xfrm>
          <a:prstGeom prst="ellipse">
            <a:avLst/>
          </a:prstGeom>
          <a:no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solidFill>
                <a:schemeClr val="bg1"/>
              </a:solidFill>
              <a:latin typeface="微软雅黑" charset="0"/>
              <a:ea typeface="微软雅黑" charset="0"/>
            </a:endParaRPr>
          </a:p>
        </p:txBody>
      </p:sp>
      <p:sp>
        <p:nvSpPr>
          <p:cNvPr id="152" name="椭圆 151"/>
          <p:cNvSpPr/>
          <p:nvPr/>
        </p:nvSpPr>
        <p:spPr>
          <a:xfrm>
            <a:off x="3889688" y="4500880"/>
            <a:ext cx="648335" cy="647700"/>
          </a:xfrm>
          <a:prstGeom prst="ellipse">
            <a:avLst/>
          </a:prstGeom>
          <a:noFill/>
          <a:ln w="12700" cmpd="sng">
            <a:solidFill>
              <a:srgbClr val="1CBBF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solidFill>
                <a:schemeClr val="bg1"/>
              </a:solidFill>
              <a:latin typeface="微软雅黑" charset="0"/>
              <a:ea typeface="微软雅黑" charset="0"/>
            </a:endParaRPr>
          </a:p>
        </p:txBody>
      </p:sp>
      <p:sp>
        <p:nvSpPr>
          <p:cNvPr id="153" name="椭圆 152"/>
          <p:cNvSpPr/>
          <p:nvPr/>
        </p:nvSpPr>
        <p:spPr>
          <a:xfrm>
            <a:off x="5231765" y="4495800"/>
            <a:ext cx="648335" cy="647700"/>
          </a:xfrm>
          <a:prstGeom prst="ellipse">
            <a:avLst/>
          </a:prstGeom>
          <a:no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solidFill>
                <a:schemeClr val="bg1"/>
              </a:solidFill>
              <a:latin typeface="微软雅黑" charset="0"/>
              <a:ea typeface="微软雅黑" charset="0"/>
            </a:endParaRPr>
          </a:p>
        </p:txBody>
      </p:sp>
      <p:sp>
        <p:nvSpPr>
          <p:cNvPr id="154" name="椭圆 153"/>
          <p:cNvSpPr/>
          <p:nvPr/>
        </p:nvSpPr>
        <p:spPr>
          <a:xfrm>
            <a:off x="6599555" y="4495800"/>
            <a:ext cx="648335" cy="647700"/>
          </a:xfrm>
          <a:prstGeom prst="ellipse">
            <a:avLst/>
          </a:prstGeom>
          <a:noFill/>
          <a:ln w="12700" cmpd="sng">
            <a:solidFill>
              <a:srgbClr val="1CBBF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solidFill>
                <a:schemeClr val="bg1"/>
              </a:solidFill>
              <a:latin typeface="微软雅黑" charset="0"/>
              <a:ea typeface="微软雅黑" charset="0"/>
            </a:endParaRPr>
          </a:p>
        </p:txBody>
      </p:sp>
      <p:sp>
        <p:nvSpPr>
          <p:cNvPr id="155" name="椭圆 154"/>
          <p:cNvSpPr/>
          <p:nvPr/>
        </p:nvSpPr>
        <p:spPr>
          <a:xfrm>
            <a:off x="7967345" y="4500880"/>
            <a:ext cx="648335" cy="647700"/>
          </a:xfrm>
          <a:prstGeom prst="ellipse">
            <a:avLst/>
          </a:prstGeom>
          <a:no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solidFill>
                <a:schemeClr val="bg1"/>
              </a:solidFill>
              <a:latin typeface="微软雅黑" charset="0"/>
              <a:ea typeface="微软雅黑" charset="0"/>
            </a:endParaRPr>
          </a:p>
        </p:txBody>
      </p:sp>
      <p:sp>
        <p:nvSpPr>
          <p:cNvPr id="156" name="椭圆 155"/>
          <p:cNvSpPr/>
          <p:nvPr/>
        </p:nvSpPr>
        <p:spPr>
          <a:xfrm>
            <a:off x="9335135" y="4500880"/>
            <a:ext cx="648335" cy="647700"/>
          </a:xfrm>
          <a:prstGeom prst="ellipse">
            <a:avLst/>
          </a:prstGeom>
          <a:noFill/>
          <a:ln w="12700" cmpd="sng">
            <a:solidFill>
              <a:srgbClr val="1CBBF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solidFill>
                <a:schemeClr val="bg1"/>
              </a:solidFill>
              <a:latin typeface="微软雅黑" charset="0"/>
              <a:ea typeface="微软雅黑" charset="0"/>
            </a:endParaRPr>
          </a:p>
        </p:txBody>
      </p:sp>
      <p:sp>
        <p:nvSpPr>
          <p:cNvPr id="157" name="椭圆 156"/>
          <p:cNvSpPr/>
          <p:nvPr/>
        </p:nvSpPr>
        <p:spPr>
          <a:xfrm>
            <a:off x="10704195" y="4495800"/>
            <a:ext cx="648335" cy="647700"/>
          </a:xfrm>
          <a:prstGeom prst="ellipse">
            <a:avLst/>
          </a:prstGeom>
          <a:no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solidFill>
                <a:schemeClr val="bg1"/>
              </a:solidFill>
              <a:latin typeface="微软雅黑" charset="0"/>
              <a:ea typeface="微软雅黑" charset="0"/>
            </a:endParaRPr>
          </a:p>
        </p:txBody>
      </p:sp>
      <p:pic>
        <p:nvPicPr>
          <p:cNvPr id="158" name="图片 14" descr="343435333336343b333635353836373bb6d4bbb0bff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93975" y="4593590"/>
            <a:ext cx="451485" cy="451485"/>
          </a:xfrm>
          <a:prstGeom prst="rect">
            <a:avLst/>
          </a:prstGeom>
        </p:spPr>
      </p:pic>
      <p:pic>
        <p:nvPicPr>
          <p:cNvPr id="159" name="图片 16" descr="32303038313138363b32303039303532303bcbd1cbf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02250" y="4537075"/>
            <a:ext cx="508000" cy="508000"/>
          </a:xfrm>
          <a:prstGeom prst="rect">
            <a:avLst/>
          </a:prstGeom>
        </p:spPr>
      </p:pic>
      <p:pic>
        <p:nvPicPr>
          <p:cNvPr id="160" name="图片 17" descr="343435383139313b333633363438323bbbb7b1a3bcfdcdb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68750" y="4600575"/>
            <a:ext cx="437515" cy="437515"/>
          </a:xfrm>
          <a:prstGeom prst="rect">
            <a:avLst/>
          </a:prstGeom>
        </p:spPr>
      </p:pic>
      <p:pic>
        <p:nvPicPr>
          <p:cNvPr id="161" name="图片 18" descr="333438303937343b333633333030303bb9b4"/>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03060" y="4570730"/>
            <a:ext cx="441325" cy="441325"/>
          </a:xfrm>
          <a:prstGeom prst="rect">
            <a:avLst/>
          </a:prstGeom>
        </p:spPr>
      </p:pic>
      <p:pic>
        <p:nvPicPr>
          <p:cNvPr id="162" name="图片 19" descr="32313535373437373b32313535373437343bd0a1c0aeb0c8b9e3b2a5b9e3b6f8b8e6d6ae"/>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49895" y="4593590"/>
            <a:ext cx="484505" cy="484505"/>
          </a:xfrm>
          <a:prstGeom prst="rect">
            <a:avLst/>
          </a:prstGeom>
        </p:spPr>
      </p:pic>
      <p:pic>
        <p:nvPicPr>
          <p:cNvPr id="163" name="图片 20" descr="32303038313138363b32303039303533313bb6fabbfa"/>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09430" y="4543425"/>
            <a:ext cx="501650" cy="501650"/>
          </a:xfrm>
          <a:prstGeom prst="rect">
            <a:avLst/>
          </a:prstGeom>
        </p:spPr>
      </p:pic>
      <p:pic>
        <p:nvPicPr>
          <p:cNvPr id="164" name="图片 21" descr="303b333633363634383bb5e7d4b4"/>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824845" y="4600575"/>
            <a:ext cx="414020" cy="414020"/>
          </a:xfrm>
          <a:prstGeom prst="rect">
            <a:avLst/>
          </a:prstGeom>
        </p:spPr>
      </p:pic>
      <p:sp>
        <p:nvSpPr>
          <p:cNvPr id="165" name="文本框 164"/>
          <p:cNvSpPr txBox="1"/>
          <p:nvPr/>
        </p:nvSpPr>
        <p:spPr>
          <a:xfrm>
            <a:off x="934720" y="3780790"/>
            <a:ext cx="1033145" cy="337185"/>
          </a:xfrm>
          <a:prstGeom prst="rect">
            <a:avLst/>
          </a:prstGeom>
          <a:noFill/>
        </p:spPr>
        <p:txBody>
          <a:bodyPr wrap="square" rtlCol="0">
            <a:spAutoFit/>
          </a:bodyPr>
          <a:p>
            <a:r>
              <a:rPr lang="zh-CN" altLang="en-US" sz="1600" b="1">
                <a:solidFill>
                  <a:schemeClr val="bg1"/>
                </a:solidFill>
                <a:latin typeface="微软雅黑" charset="0"/>
                <a:ea typeface="微软雅黑" charset="0"/>
              </a:rPr>
              <a:t>需求阶段</a:t>
            </a:r>
            <a:endParaRPr lang="zh-CN" altLang="en-US" sz="1600" b="1">
              <a:solidFill>
                <a:schemeClr val="bg1"/>
              </a:solidFill>
              <a:latin typeface="微软雅黑" charset="0"/>
              <a:ea typeface="微软雅黑" charset="0"/>
            </a:endParaRPr>
          </a:p>
        </p:txBody>
      </p:sp>
      <p:cxnSp>
        <p:nvCxnSpPr>
          <p:cNvPr id="166" name="直接连接符 24"/>
          <p:cNvCxnSpPr>
            <a:stCxn id="165" idx="2"/>
            <a:endCxn id="149" idx="0"/>
          </p:cNvCxnSpPr>
          <p:nvPr/>
        </p:nvCxnSpPr>
        <p:spPr>
          <a:xfrm>
            <a:off x="1451610" y="4117975"/>
            <a:ext cx="0" cy="37782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7" name="直接连接符 26"/>
          <p:cNvCxnSpPr/>
          <p:nvPr/>
        </p:nvCxnSpPr>
        <p:spPr>
          <a:xfrm>
            <a:off x="2820035" y="5149215"/>
            <a:ext cx="0" cy="3778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8" name="直接连接符 27"/>
          <p:cNvCxnSpPr/>
          <p:nvPr/>
        </p:nvCxnSpPr>
        <p:spPr>
          <a:xfrm>
            <a:off x="5556250" y="5149215"/>
            <a:ext cx="0" cy="3778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9" name="直接连接符 28"/>
          <p:cNvCxnSpPr/>
          <p:nvPr/>
        </p:nvCxnSpPr>
        <p:spPr>
          <a:xfrm>
            <a:off x="8292465" y="5144770"/>
            <a:ext cx="0" cy="3778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0" name="直接连接符 29"/>
          <p:cNvCxnSpPr/>
          <p:nvPr/>
        </p:nvCxnSpPr>
        <p:spPr>
          <a:xfrm>
            <a:off x="11028680" y="5149215"/>
            <a:ext cx="0" cy="3778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直接连接符 30"/>
          <p:cNvCxnSpPr/>
          <p:nvPr/>
        </p:nvCxnSpPr>
        <p:spPr>
          <a:xfrm>
            <a:off x="4187190" y="4113530"/>
            <a:ext cx="0" cy="37782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2" name="直接连接符 31"/>
          <p:cNvCxnSpPr/>
          <p:nvPr/>
        </p:nvCxnSpPr>
        <p:spPr>
          <a:xfrm>
            <a:off x="6924040" y="4124960"/>
            <a:ext cx="0" cy="37782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3" name="直接连接符 32"/>
          <p:cNvCxnSpPr/>
          <p:nvPr/>
        </p:nvCxnSpPr>
        <p:spPr>
          <a:xfrm>
            <a:off x="9660890" y="4113530"/>
            <a:ext cx="0" cy="3778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4" name="文本框 173"/>
          <p:cNvSpPr txBox="1"/>
          <p:nvPr/>
        </p:nvSpPr>
        <p:spPr>
          <a:xfrm>
            <a:off x="1892300" y="5581015"/>
            <a:ext cx="1855470" cy="337185"/>
          </a:xfrm>
          <a:prstGeom prst="rect">
            <a:avLst/>
          </a:prstGeom>
          <a:noFill/>
        </p:spPr>
        <p:txBody>
          <a:bodyPr wrap="square" rtlCol="0">
            <a:spAutoFit/>
          </a:bodyPr>
          <a:p>
            <a:r>
              <a:rPr lang="zh-CN" altLang="en-US" sz="1600" b="1">
                <a:solidFill>
                  <a:schemeClr val="bg1"/>
                </a:solidFill>
                <a:latin typeface="微软雅黑" charset="0"/>
                <a:ea typeface="微软雅黑" charset="0"/>
              </a:rPr>
              <a:t>安全需求分析阶段</a:t>
            </a:r>
            <a:endParaRPr lang="zh-CN" altLang="en-US" sz="1600" b="1">
              <a:solidFill>
                <a:schemeClr val="bg1"/>
              </a:solidFill>
              <a:latin typeface="微软雅黑" charset="0"/>
              <a:ea typeface="微软雅黑" charset="0"/>
            </a:endParaRPr>
          </a:p>
        </p:txBody>
      </p:sp>
      <p:sp>
        <p:nvSpPr>
          <p:cNvPr id="175" name="文本框 174"/>
          <p:cNvSpPr txBox="1"/>
          <p:nvPr/>
        </p:nvSpPr>
        <p:spPr>
          <a:xfrm>
            <a:off x="3671570" y="3787775"/>
            <a:ext cx="1033145" cy="337185"/>
          </a:xfrm>
          <a:prstGeom prst="rect">
            <a:avLst/>
          </a:prstGeom>
          <a:noFill/>
        </p:spPr>
        <p:txBody>
          <a:bodyPr wrap="square" rtlCol="0">
            <a:spAutoFit/>
          </a:bodyPr>
          <a:p>
            <a:r>
              <a:rPr lang="zh-CN" altLang="en-US" sz="1600" b="1" dirty="0">
                <a:solidFill>
                  <a:schemeClr val="bg1"/>
                </a:solidFill>
                <a:latin typeface="微软雅黑" charset="0"/>
                <a:ea typeface="微软雅黑" charset="0"/>
              </a:rPr>
              <a:t>设计阶段</a:t>
            </a:r>
            <a:endParaRPr lang="zh-CN" altLang="en-US" sz="1600" b="1" dirty="0">
              <a:solidFill>
                <a:schemeClr val="bg1"/>
              </a:solidFill>
              <a:latin typeface="微软雅黑" charset="0"/>
              <a:ea typeface="微软雅黑" charset="0"/>
            </a:endParaRPr>
          </a:p>
        </p:txBody>
      </p:sp>
      <p:sp>
        <p:nvSpPr>
          <p:cNvPr id="176" name="文本框 175"/>
          <p:cNvSpPr txBox="1"/>
          <p:nvPr/>
        </p:nvSpPr>
        <p:spPr>
          <a:xfrm>
            <a:off x="5039360" y="5581015"/>
            <a:ext cx="1033145" cy="337185"/>
          </a:xfrm>
          <a:prstGeom prst="rect">
            <a:avLst/>
          </a:prstGeom>
          <a:noFill/>
        </p:spPr>
        <p:txBody>
          <a:bodyPr wrap="square" rtlCol="0">
            <a:spAutoFit/>
          </a:bodyPr>
          <a:p>
            <a:r>
              <a:rPr lang="zh-CN" altLang="en-US" sz="1600" b="1" dirty="0">
                <a:solidFill>
                  <a:schemeClr val="bg1"/>
                </a:solidFill>
                <a:latin typeface="微软雅黑" charset="0"/>
                <a:ea typeface="微软雅黑" charset="0"/>
              </a:rPr>
              <a:t>研发阶段</a:t>
            </a:r>
            <a:endParaRPr lang="zh-CN" altLang="en-US" sz="1600" b="1" dirty="0">
              <a:solidFill>
                <a:schemeClr val="bg1"/>
              </a:solidFill>
              <a:latin typeface="微软雅黑" charset="0"/>
              <a:ea typeface="微软雅黑" charset="0"/>
            </a:endParaRPr>
          </a:p>
        </p:txBody>
      </p:sp>
      <p:sp>
        <p:nvSpPr>
          <p:cNvPr id="177" name="文本框 176"/>
          <p:cNvSpPr txBox="1"/>
          <p:nvPr/>
        </p:nvSpPr>
        <p:spPr>
          <a:xfrm>
            <a:off x="6581144" y="3826560"/>
            <a:ext cx="1033145" cy="337185"/>
          </a:xfrm>
          <a:prstGeom prst="rect">
            <a:avLst/>
          </a:prstGeom>
          <a:noFill/>
        </p:spPr>
        <p:txBody>
          <a:bodyPr wrap="square" rtlCol="0">
            <a:spAutoFit/>
          </a:bodyPr>
          <a:p>
            <a:r>
              <a:rPr lang="zh-CN" altLang="en-US" sz="1600" b="1" dirty="0">
                <a:solidFill>
                  <a:schemeClr val="bg1"/>
                </a:solidFill>
                <a:latin typeface="微软雅黑" charset="0"/>
                <a:ea typeface="微软雅黑" charset="0"/>
              </a:rPr>
              <a:t>验证阶段</a:t>
            </a:r>
            <a:endParaRPr lang="zh-CN" altLang="en-US" sz="1600" b="1" dirty="0">
              <a:solidFill>
                <a:schemeClr val="bg1"/>
              </a:solidFill>
              <a:latin typeface="微软雅黑" charset="0"/>
              <a:ea typeface="微软雅黑" charset="0"/>
            </a:endParaRPr>
          </a:p>
        </p:txBody>
      </p:sp>
      <p:sp>
        <p:nvSpPr>
          <p:cNvPr id="178" name="文本框 177"/>
          <p:cNvSpPr txBox="1"/>
          <p:nvPr/>
        </p:nvSpPr>
        <p:spPr>
          <a:xfrm>
            <a:off x="7774940" y="5576570"/>
            <a:ext cx="1033145" cy="337185"/>
          </a:xfrm>
          <a:prstGeom prst="rect">
            <a:avLst/>
          </a:prstGeom>
          <a:noFill/>
        </p:spPr>
        <p:txBody>
          <a:bodyPr wrap="square" rtlCol="0">
            <a:spAutoFit/>
          </a:bodyPr>
          <a:p>
            <a:r>
              <a:rPr lang="zh-CN" altLang="en-US" sz="1600" b="1">
                <a:solidFill>
                  <a:schemeClr val="bg1"/>
                </a:solidFill>
                <a:latin typeface="微软雅黑" charset="0"/>
                <a:ea typeface="微软雅黑" charset="0"/>
              </a:rPr>
              <a:t>发布阶段</a:t>
            </a:r>
            <a:endParaRPr lang="zh-CN" altLang="en-US" sz="1600" b="1">
              <a:solidFill>
                <a:schemeClr val="bg1"/>
              </a:solidFill>
              <a:latin typeface="微软雅黑" charset="0"/>
              <a:ea typeface="微软雅黑" charset="0"/>
            </a:endParaRPr>
          </a:p>
        </p:txBody>
      </p:sp>
      <p:sp>
        <p:nvSpPr>
          <p:cNvPr id="179" name="文本框 178"/>
          <p:cNvSpPr txBox="1"/>
          <p:nvPr/>
        </p:nvSpPr>
        <p:spPr>
          <a:xfrm>
            <a:off x="9145270" y="3775710"/>
            <a:ext cx="1033145" cy="337185"/>
          </a:xfrm>
          <a:prstGeom prst="rect">
            <a:avLst/>
          </a:prstGeom>
          <a:noFill/>
        </p:spPr>
        <p:txBody>
          <a:bodyPr wrap="square" rtlCol="0">
            <a:spAutoFit/>
          </a:bodyPr>
          <a:p>
            <a:r>
              <a:rPr lang="zh-CN" altLang="en-US" sz="1600" b="1">
                <a:solidFill>
                  <a:schemeClr val="bg1"/>
                </a:solidFill>
                <a:latin typeface="微软雅黑" charset="0"/>
                <a:ea typeface="微软雅黑" charset="0"/>
              </a:rPr>
              <a:t>运营阶段</a:t>
            </a:r>
            <a:endParaRPr lang="zh-CN" altLang="en-US" sz="1600" b="1">
              <a:solidFill>
                <a:schemeClr val="bg1"/>
              </a:solidFill>
              <a:latin typeface="微软雅黑" charset="0"/>
              <a:ea typeface="微软雅黑" charset="0"/>
            </a:endParaRPr>
          </a:p>
        </p:txBody>
      </p:sp>
      <p:sp>
        <p:nvSpPr>
          <p:cNvPr id="180" name="文本框 179"/>
          <p:cNvSpPr txBox="1"/>
          <p:nvPr/>
        </p:nvSpPr>
        <p:spPr>
          <a:xfrm>
            <a:off x="10510520" y="5581015"/>
            <a:ext cx="1033145" cy="337185"/>
          </a:xfrm>
          <a:prstGeom prst="rect">
            <a:avLst/>
          </a:prstGeom>
          <a:noFill/>
        </p:spPr>
        <p:txBody>
          <a:bodyPr wrap="square" rtlCol="0">
            <a:spAutoFit/>
          </a:bodyPr>
          <a:p>
            <a:r>
              <a:rPr lang="zh-CN" altLang="en-US" sz="1600" b="1">
                <a:solidFill>
                  <a:schemeClr val="bg1"/>
                </a:solidFill>
                <a:latin typeface="微软雅黑" charset="0"/>
                <a:ea typeface="微软雅黑" charset="0"/>
              </a:rPr>
              <a:t>下线阶段</a:t>
            </a:r>
            <a:endParaRPr lang="zh-CN" altLang="en-US" sz="1600" b="1">
              <a:solidFill>
                <a:schemeClr val="bg1"/>
              </a:solidFill>
              <a:latin typeface="微软雅黑" charset="0"/>
              <a:ea typeface="微软雅黑" charset="0"/>
            </a:endParaRPr>
          </a:p>
        </p:txBody>
      </p:sp>
      <p:cxnSp>
        <p:nvCxnSpPr>
          <p:cNvPr id="182" name="直接连接符 42"/>
          <p:cNvCxnSpPr/>
          <p:nvPr/>
        </p:nvCxnSpPr>
        <p:spPr>
          <a:xfrm>
            <a:off x="609600" y="4818380"/>
            <a:ext cx="13970" cy="14109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直接连接符 43"/>
          <p:cNvCxnSpPr/>
          <p:nvPr/>
        </p:nvCxnSpPr>
        <p:spPr>
          <a:xfrm>
            <a:off x="11712575" y="4820285"/>
            <a:ext cx="0" cy="14084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4" name="直接连接符 44"/>
          <p:cNvCxnSpPr/>
          <p:nvPr/>
        </p:nvCxnSpPr>
        <p:spPr>
          <a:xfrm flipV="1">
            <a:off x="624840" y="6228715"/>
            <a:ext cx="11087735" cy="114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5" name="矩形 184"/>
          <p:cNvSpPr/>
          <p:nvPr/>
        </p:nvSpPr>
        <p:spPr>
          <a:xfrm>
            <a:off x="4655819" y="6048692"/>
            <a:ext cx="1800225" cy="360045"/>
          </a:xfrm>
          <a:prstGeom prst="rect">
            <a:avLst/>
          </a:prstGeom>
          <a:solidFill>
            <a:schemeClr val="accent5"/>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b="1" dirty="0">
                <a:solidFill>
                  <a:schemeClr val="bg1"/>
                </a:solidFill>
                <a:latin typeface="微软雅黑" charset="0"/>
                <a:ea typeface="微软雅黑" charset="0"/>
              </a:rPr>
              <a:t>持续监控</a:t>
            </a:r>
            <a:endParaRPr lang="zh-CN" altLang="en-US" sz="1200" b="1" dirty="0">
              <a:solidFill>
                <a:schemeClr val="bg1"/>
              </a:solidFill>
              <a:latin typeface="微软雅黑" charset="0"/>
              <a:ea typeface="微软雅黑" charset="0"/>
            </a:endParaRPr>
          </a:p>
        </p:txBody>
      </p:sp>
      <p:cxnSp>
        <p:nvCxnSpPr>
          <p:cNvPr id="189" name="直接连接符 4"/>
          <p:cNvCxnSpPr/>
          <p:nvPr/>
        </p:nvCxnSpPr>
        <p:spPr>
          <a:xfrm>
            <a:off x="1597025" y="4824730"/>
            <a:ext cx="898525" cy="0"/>
          </a:xfrm>
          <a:prstGeom prst="line">
            <a:avLst/>
          </a:prstGeom>
          <a:ln w="127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90" name="直接连接符 4"/>
          <p:cNvCxnSpPr/>
          <p:nvPr/>
        </p:nvCxnSpPr>
        <p:spPr>
          <a:xfrm>
            <a:off x="3143885" y="4834699"/>
            <a:ext cx="824865" cy="0"/>
          </a:xfrm>
          <a:prstGeom prst="line">
            <a:avLst/>
          </a:prstGeom>
          <a:ln w="127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91" name="直接连接符 4"/>
          <p:cNvCxnSpPr/>
          <p:nvPr/>
        </p:nvCxnSpPr>
        <p:spPr>
          <a:xfrm>
            <a:off x="4406900" y="4834699"/>
            <a:ext cx="824865" cy="0"/>
          </a:xfrm>
          <a:prstGeom prst="line">
            <a:avLst/>
          </a:prstGeom>
          <a:ln w="127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92" name="直接连接符 4"/>
          <p:cNvCxnSpPr/>
          <p:nvPr/>
        </p:nvCxnSpPr>
        <p:spPr>
          <a:xfrm>
            <a:off x="5878195" y="4858258"/>
            <a:ext cx="824865" cy="0"/>
          </a:xfrm>
          <a:prstGeom prst="line">
            <a:avLst/>
          </a:prstGeom>
          <a:ln w="127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93" name="直接连接符 4"/>
          <p:cNvCxnSpPr/>
          <p:nvPr/>
        </p:nvCxnSpPr>
        <p:spPr>
          <a:xfrm>
            <a:off x="7071360" y="4858258"/>
            <a:ext cx="824865" cy="0"/>
          </a:xfrm>
          <a:prstGeom prst="line">
            <a:avLst/>
          </a:prstGeom>
          <a:ln w="127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94" name="直接连接符 4"/>
          <p:cNvCxnSpPr/>
          <p:nvPr/>
        </p:nvCxnSpPr>
        <p:spPr>
          <a:xfrm>
            <a:off x="8615680" y="4827651"/>
            <a:ext cx="824865" cy="0"/>
          </a:xfrm>
          <a:prstGeom prst="line">
            <a:avLst/>
          </a:prstGeom>
          <a:ln w="127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95" name="直接连接符 4"/>
          <p:cNvCxnSpPr/>
          <p:nvPr/>
        </p:nvCxnSpPr>
        <p:spPr>
          <a:xfrm>
            <a:off x="9911080" y="4834699"/>
            <a:ext cx="824865" cy="0"/>
          </a:xfrm>
          <a:prstGeom prst="line">
            <a:avLst/>
          </a:prstGeom>
          <a:ln w="127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96" name="直接连接符 4"/>
          <p:cNvCxnSpPr/>
          <p:nvPr/>
        </p:nvCxnSpPr>
        <p:spPr>
          <a:xfrm>
            <a:off x="11351895" y="4824730"/>
            <a:ext cx="360680" cy="0"/>
          </a:xfrm>
          <a:prstGeom prst="line">
            <a:avLst/>
          </a:prstGeom>
          <a:ln w="127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53" name="图片 5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203031" y="2529677"/>
            <a:ext cx="869474" cy="1070122"/>
          </a:xfrm>
          <a:prstGeom prst="rect">
            <a:avLst/>
          </a:prstGeom>
        </p:spPr>
      </p:pic>
      <p:sp>
        <p:nvSpPr>
          <p:cNvPr id="51" name="文本框 50"/>
          <p:cNvSpPr txBox="1"/>
          <p:nvPr/>
        </p:nvSpPr>
        <p:spPr>
          <a:xfrm>
            <a:off x="3344677" y="3353727"/>
            <a:ext cx="1544953" cy="338554"/>
          </a:xfrm>
          <a:prstGeom prst="rect">
            <a:avLst/>
          </a:prstGeom>
          <a:solidFill>
            <a:srgbClr val="00B0F0"/>
          </a:solidFill>
        </p:spPr>
        <p:style>
          <a:lnRef idx="0">
            <a:schemeClr val="accent4"/>
          </a:lnRef>
          <a:fillRef idx="3">
            <a:schemeClr val="accent4"/>
          </a:fillRef>
          <a:effectRef idx="3">
            <a:schemeClr val="accent4"/>
          </a:effectRef>
          <a:fontRef idx="minor">
            <a:schemeClr val="lt1"/>
          </a:fontRef>
        </p:style>
        <p:txBody>
          <a:bodyPr wrap="square" rtlCol="0">
            <a:spAutoFit/>
          </a:bodyPr>
          <a:p>
            <a:pPr algn="ctr"/>
            <a:r>
              <a:rPr lang="zh-CN" altLang="en-US" sz="1600" b="1" dirty="0">
                <a:solidFill>
                  <a:schemeClr val="bg1"/>
                </a:solidFill>
                <a:latin typeface="微软雅黑" charset="0"/>
                <a:ea typeface="微软雅黑" charset="0"/>
              </a:rPr>
              <a:t>开源软件选型</a:t>
            </a:r>
            <a:endParaRPr lang="zh-CN" altLang="en-US" sz="1600" b="1" dirty="0">
              <a:solidFill>
                <a:schemeClr val="bg1"/>
              </a:solidFill>
              <a:latin typeface="微软雅黑" charset="0"/>
              <a:ea typeface="微软雅黑" charset="0"/>
            </a:endParaRPr>
          </a:p>
        </p:txBody>
      </p:sp>
      <p:sp>
        <p:nvSpPr>
          <p:cNvPr id="52" name="文本框 51"/>
          <p:cNvSpPr txBox="1"/>
          <p:nvPr/>
        </p:nvSpPr>
        <p:spPr>
          <a:xfrm>
            <a:off x="4875529" y="4108255"/>
            <a:ext cx="1544953" cy="338554"/>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p>
            <a:pPr algn="ctr"/>
            <a:r>
              <a:rPr lang="zh-CN" altLang="en-US" sz="1600" b="1" dirty="0">
                <a:solidFill>
                  <a:schemeClr val="bg1"/>
                </a:solidFill>
                <a:latin typeface="微软雅黑" charset="0"/>
                <a:ea typeface="微软雅黑" charset="0"/>
              </a:rPr>
              <a:t>开源组件分析</a:t>
            </a:r>
            <a:endParaRPr lang="zh-CN" altLang="en-US" sz="1600" b="1" dirty="0">
              <a:solidFill>
                <a:schemeClr val="bg1"/>
              </a:solidFill>
              <a:latin typeface="微软雅黑" charset="0"/>
              <a:ea typeface="微软雅黑" charset="0"/>
            </a:endParaRPr>
          </a:p>
        </p:txBody>
      </p:sp>
      <p:sp>
        <p:nvSpPr>
          <p:cNvPr id="55" name="文本框 54"/>
          <p:cNvSpPr txBox="1"/>
          <p:nvPr/>
        </p:nvSpPr>
        <p:spPr>
          <a:xfrm>
            <a:off x="7602858" y="5859554"/>
            <a:ext cx="1544953" cy="338554"/>
          </a:xfrm>
          <a:prstGeom prst="rect">
            <a:avLst/>
          </a:prstGeom>
          <a:solidFill>
            <a:schemeClr val="accent2"/>
          </a:solidFill>
        </p:spPr>
        <p:style>
          <a:lnRef idx="0">
            <a:schemeClr val="accent4"/>
          </a:lnRef>
          <a:fillRef idx="3">
            <a:schemeClr val="accent4"/>
          </a:fillRef>
          <a:effectRef idx="3">
            <a:schemeClr val="accent4"/>
          </a:effectRef>
          <a:fontRef idx="minor">
            <a:schemeClr val="lt1"/>
          </a:fontRef>
        </p:style>
        <p:txBody>
          <a:bodyPr wrap="square" rtlCol="0">
            <a:spAutoFit/>
          </a:bodyPr>
          <a:p>
            <a:pPr algn="ctr"/>
            <a:r>
              <a:rPr lang="zh-CN" altLang="en-US" sz="1600" b="1" dirty="0">
                <a:solidFill>
                  <a:schemeClr val="bg1"/>
                </a:solidFill>
                <a:latin typeface="微软雅黑" charset="0"/>
                <a:ea typeface="微软雅黑" charset="0"/>
              </a:rPr>
              <a:t>开源资产信息</a:t>
            </a:r>
            <a:endParaRPr lang="zh-CN" altLang="en-US" sz="1600" b="1" dirty="0">
              <a:solidFill>
                <a:schemeClr val="bg1"/>
              </a:solidFill>
              <a:latin typeface="微软雅黑" charset="0"/>
              <a:ea typeface="微软雅黑" charset="0"/>
            </a:endParaRPr>
          </a:p>
        </p:txBody>
      </p:sp>
      <p:sp>
        <p:nvSpPr>
          <p:cNvPr id="57" name="文本框 56"/>
          <p:cNvSpPr txBox="1"/>
          <p:nvPr/>
        </p:nvSpPr>
        <p:spPr>
          <a:xfrm>
            <a:off x="4819332" y="5164038"/>
            <a:ext cx="1544953" cy="338554"/>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p>
            <a:pPr algn="ctr"/>
            <a:r>
              <a:rPr lang="zh-CN" altLang="en-US" sz="1600" b="1" dirty="0">
                <a:solidFill>
                  <a:schemeClr val="bg1"/>
                </a:solidFill>
                <a:latin typeface="微软雅黑" charset="0"/>
                <a:ea typeface="微软雅黑" charset="0"/>
              </a:rPr>
              <a:t>组件防火墙</a:t>
            </a:r>
            <a:endParaRPr lang="zh-CN" altLang="en-US" sz="1600" b="1" dirty="0">
              <a:solidFill>
                <a:schemeClr val="bg1"/>
              </a:solidFill>
              <a:latin typeface="微软雅黑" charset="0"/>
              <a:ea typeface="微软雅黑" charset="0"/>
            </a:endParaRPr>
          </a:p>
        </p:txBody>
      </p:sp>
      <p:sp>
        <p:nvSpPr>
          <p:cNvPr id="58" name="文本框 57"/>
          <p:cNvSpPr txBox="1"/>
          <p:nvPr/>
        </p:nvSpPr>
        <p:spPr>
          <a:xfrm>
            <a:off x="8965567" y="3361518"/>
            <a:ext cx="1544953" cy="338554"/>
          </a:xfrm>
          <a:prstGeom prst="rect">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square" rtlCol="0">
            <a:spAutoFit/>
          </a:bodyPr>
          <a:p>
            <a:pPr algn="ctr"/>
            <a:r>
              <a:rPr lang="zh-CN" altLang="en-US" sz="1600" b="1" dirty="0">
                <a:solidFill>
                  <a:schemeClr val="bg1"/>
                </a:solidFill>
                <a:latin typeface="微软雅黑" charset="0"/>
                <a:ea typeface="微软雅黑" charset="0"/>
              </a:rPr>
              <a:t>开源情报信息</a:t>
            </a:r>
            <a:endParaRPr lang="zh-CN" altLang="en-US" sz="1600" b="1" dirty="0">
              <a:solidFill>
                <a:schemeClr val="bg1"/>
              </a:solidFill>
              <a:latin typeface="微软雅黑" charset="0"/>
              <a:ea typeface="微软雅黑" charset="0"/>
            </a:endParaRPr>
          </a:p>
        </p:txBody>
      </p:sp>
      <p:sp>
        <p:nvSpPr>
          <p:cNvPr id="59" name="文本框 58"/>
          <p:cNvSpPr txBox="1"/>
          <p:nvPr/>
        </p:nvSpPr>
        <p:spPr>
          <a:xfrm>
            <a:off x="4889630" y="3752892"/>
            <a:ext cx="1544953" cy="338554"/>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p>
            <a:pPr algn="ctr"/>
            <a:r>
              <a:rPr lang="en-US" altLang="zh-CN" sz="1600" b="1" dirty="0">
                <a:solidFill>
                  <a:schemeClr val="bg1"/>
                </a:solidFill>
                <a:latin typeface="微软雅黑" charset="0"/>
                <a:ea typeface="微软雅黑" charset="0"/>
                <a:cs typeface="微软雅黑" charset="0"/>
              </a:rPr>
              <a:t>CI/CD</a:t>
            </a:r>
            <a:r>
              <a:rPr lang="zh-CN" altLang="en-US" sz="1600" b="1" dirty="0">
                <a:solidFill>
                  <a:schemeClr val="bg1"/>
                </a:solidFill>
                <a:latin typeface="微软雅黑" charset="0"/>
                <a:ea typeface="微软雅黑" charset="0"/>
                <a:cs typeface="微软雅黑" charset="0"/>
              </a:rPr>
              <a:t>集成</a:t>
            </a:r>
            <a:endParaRPr lang="zh-CN" altLang="en-US" sz="1600" b="1" dirty="0">
              <a:solidFill>
                <a:schemeClr val="bg1"/>
              </a:solidFill>
              <a:latin typeface="微软雅黑" charset="0"/>
              <a:ea typeface="微软雅黑" charset="0"/>
              <a:cs typeface="微软雅黑" charset="0"/>
            </a:endParaRPr>
          </a:p>
        </p:txBody>
      </p:sp>
      <p:sp>
        <p:nvSpPr>
          <p:cNvPr id="13" name="椭圆 12"/>
          <p:cNvSpPr/>
          <p:nvPr/>
        </p:nvSpPr>
        <p:spPr>
          <a:xfrm>
            <a:off x="566420" y="1355090"/>
            <a:ext cx="172720" cy="172720"/>
          </a:xfrm>
          <a:prstGeom prst="ellipse">
            <a:avLst/>
          </a:prstGeom>
          <a:gradFill flip="none" rotWithShape="1">
            <a:gsLst>
              <a:gs pos="0">
                <a:srgbClr val="0F8AEC"/>
              </a:gs>
              <a:gs pos="100000">
                <a:srgbClr val="00EC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微软雅黑" charset="0"/>
              <a:ea typeface="微软雅黑"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anim calcmode="lin" valueType="num">
                                      <p:cBhvr>
                                        <p:cTn id="8" dur="500" fill="hold"/>
                                        <p:tgtEl>
                                          <p:spTgt spid="53"/>
                                        </p:tgtEl>
                                        <p:attrNameLst>
                                          <p:attrName>ppt_x</p:attrName>
                                        </p:attrNameLst>
                                      </p:cBhvr>
                                      <p:tavLst>
                                        <p:tav tm="0">
                                          <p:val>
                                            <p:strVal val="#ppt_x"/>
                                          </p:val>
                                        </p:tav>
                                        <p:tav tm="100000">
                                          <p:val>
                                            <p:strVal val="#ppt_x"/>
                                          </p:val>
                                        </p:tav>
                                      </p:tavLst>
                                    </p:anim>
                                    <p:anim calcmode="lin" valueType="num">
                                      <p:cBhvr>
                                        <p:cTn id="9" dur="5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flipH="1">
            <a:off x="641350" y="1068070"/>
            <a:ext cx="7542530" cy="5117465"/>
          </a:xfrm>
          <a:prstGeom prst="roundRect">
            <a:avLst>
              <a:gd name="adj" fmla="val 7328"/>
            </a:avLst>
          </a:prstGeom>
          <a:gradFill>
            <a:gsLst>
              <a:gs pos="0">
                <a:schemeClr val="accent5">
                  <a:lumMod val="40000"/>
                  <a:lumOff val="60000"/>
                  <a:alpha val="100000"/>
                </a:schemeClr>
              </a:gs>
              <a:gs pos="100000">
                <a:schemeClr val="bg1">
                  <a:alpha val="0"/>
                </a:schemeClr>
              </a:gs>
            </a:gsLst>
            <a:lin ang="0" scaled="0"/>
          </a:gradFill>
          <a:ln w="12700" cap="flat" cmpd="sng">
            <a:gradFill>
              <a:gsLst>
                <a:gs pos="0">
                  <a:srgbClr val="FF9601"/>
                </a:gs>
                <a:gs pos="100000">
                  <a:schemeClr val="bg1">
                    <a:alpha val="0"/>
                  </a:schemeClr>
                </a:gs>
              </a:gsLst>
              <a:lin ang="0" scaled="1"/>
            </a:grad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latin typeface="微软雅黑" charset="0"/>
              <a:ea typeface="微软雅黑" charset="0"/>
            </a:endParaRPr>
          </a:p>
        </p:txBody>
      </p:sp>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5" name="椭圆 4"/>
          <p:cNvSpPr/>
          <p:nvPr/>
        </p:nvSpPr>
        <p:spPr>
          <a:xfrm rot="17100000">
            <a:off x="163195" y="213360"/>
            <a:ext cx="556260" cy="556260"/>
          </a:xfrm>
          <a:prstGeom prst="ellipse">
            <a:avLst/>
          </a:prstGeom>
          <a:gradFill flip="none" rotWithShape="1">
            <a:gsLst>
              <a:gs pos="0">
                <a:schemeClr val="bg1"/>
              </a:gs>
              <a:gs pos="100000">
                <a:srgbClr val="FF9601"/>
              </a:gs>
            </a:gsLst>
            <a:lin ang="18900000" scaled="1"/>
            <a:tileRect/>
          </a:gradFill>
          <a:ln>
            <a:noFill/>
          </a:ln>
          <a:effectLst/>
        </p:spPr>
        <p:txBody>
          <a:bodyPr vert="horz" wrap="square" lIns="91440" tIns="45720" rIns="91440" bIns="45720" numCol="1" anchor="t" anchorCtr="0" compatLnSpc="1"/>
          <a:p>
            <a:endParaRPr lang="zh-CN" altLang="en-US">
              <a:solidFill>
                <a:schemeClr val="tx1"/>
              </a:solidFill>
              <a:latin typeface="微软雅黑" charset="0"/>
              <a:ea typeface="微软雅黑" charset="0"/>
            </a:endParaRPr>
          </a:p>
        </p:txBody>
      </p:sp>
      <p:sp>
        <p:nvSpPr>
          <p:cNvPr id="29" name="TextBox 5"/>
          <p:cNvSpPr txBox="1"/>
          <p:nvPr/>
        </p:nvSpPr>
        <p:spPr>
          <a:xfrm>
            <a:off x="425450" y="264795"/>
            <a:ext cx="8670925" cy="520700"/>
          </a:xfrm>
          <a:prstGeom prst="rect">
            <a:avLst/>
          </a:prstGeom>
          <a:noFill/>
        </p:spPr>
        <p:txBody>
          <a:bodyPr wrap="square" lIns="91280" tIns="45718" rIns="91280" bIns="45718">
            <a:spAutoFit/>
          </a:bodyPr>
          <a:lstStyle>
            <a:defPPr>
              <a:defRPr lang="zh-CN"/>
            </a:defPPr>
            <a:lvl1pPr defTabSz="912495">
              <a:defRPr sz="3200" b="1">
                <a:solidFill>
                  <a:schemeClr val="bg1"/>
                </a:solidFill>
                <a:latin typeface="微软雅黑" charset="-122"/>
                <a:ea typeface="微软雅黑" charset="-122"/>
              </a:defRPr>
            </a:lvl1pPr>
            <a:lvl2pPr marL="455930" defTabSz="912495">
              <a:defRPr sz="1900"/>
            </a:lvl2pPr>
            <a:lvl3pPr marL="912495" defTabSz="912495">
              <a:defRPr sz="1900"/>
            </a:lvl3pPr>
            <a:lvl4pPr marL="1369060" defTabSz="912495">
              <a:defRPr sz="1900"/>
            </a:lvl4pPr>
            <a:lvl5pPr marL="1824990" defTabSz="912495">
              <a:defRPr sz="1900"/>
            </a:lvl5pPr>
            <a:lvl6pPr marL="2281555" defTabSz="912495">
              <a:defRPr sz="1900"/>
            </a:lvl6pPr>
            <a:lvl7pPr marL="2737485" defTabSz="912495">
              <a:defRPr sz="1900"/>
            </a:lvl7pPr>
            <a:lvl8pPr marL="3194050" defTabSz="912495">
              <a:defRPr sz="1900"/>
            </a:lvl8pPr>
            <a:lvl9pPr marL="3649980" defTabSz="912495">
              <a:defRPr sz="1900"/>
            </a:lvl9pPr>
          </a:lstStyle>
          <a:p>
            <a:pPr marL="0" marR="0" lvl="0" indent="0" algn="l" defTabSz="912495" rtl="0" eaLnBrk="1" fontAlgn="auto" latinLnBrk="0" hangingPunct="1">
              <a:lnSpc>
                <a:spcPct val="100000"/>
              </a:lnSpc>
              <a:spcBef>
                <a:spcPts val="0"/>
              </a:spcBef>
              <a:spcAft>
                <a:spcPts val="0"/>
              </a:spcAft>
              <a:buClrTx/>
              <a:buSzTx/>
              <a:buFontTx/>
              <a:buNone/>
              <a:defRPr/>
            </a:pPr>
            <a:r>
              <a:rPr lang="zh-CN" altLang="en-US" sz="2800" noProof="0" dirty="0">
                <a:ln>
                  <a:noFill/>
                </a:ln>
                <a:solidFill>
                  <a:srgbClr val="222A35"/>
                </a:solidFill>
                <a:effectLst/>
                <a:uLnTx/>
                <a:uFillTx/>
                <a:latin typeface="微软雅黑" charset="0"/>
                <a:ea typeface="微软雅黑" charset="0"/>
                <a:sym typeface="+mn-ea"/>
              </a:rPr>
              <a:t>安全左移可以降低开源安全治理成本</a:t>
            </a:r>
            <a:endParaRPr lang="zh-CN" altLang="en-US" sz="2800" noProof="0" dirty="0">
              <a:ln>
                <a:noFill/>
              </a:ln>
              <a:solidFill>
                <a:srgbClr val="222A35"/>
              </a:solidFill>
              <a:effectLst/>
              <a:uLnTx/>
              <a:uFillTx/>
              <a:latin typeface="微软雅黑" charset="0"/>
              <a:ea typeface="微软雅黑" charset="0"/>
              <a:sym typeface="+mn-ea"/>
            </a:endParaRPr>
          </a:p>
        </p:txBody>
      </p:sp>
      <p:pic>
        <p:nvPicPr>
          <p:cNvPr id="11" name="图片 10" descr="未标题-2"/>
          <p:cNvPicPr>
            <a:picLocks noChangeAspect="1"/>
          </p:cNvPicPr>
          <p:nvPr/>
        </p:nvPicPr>
        <p:blipFill>
          <a:blip r:embed="rId2"/>
          <a:stretch>
            <a:fillRect/>
          </a:stretch>
        </p:blipFill>
        <p:spPr>
          <a:xfrm>
            <a:off x="10088880" y="264795"/>
            <a:ext cx="1842770" cy="408305"/>
          </a:xfrm>
          <a:prstGeom prst="rect">
            <a:avLst/>
          </a:prstGeom>
        </p:spPr>
      </p:pic>
      <p:graphicFrame>
        <p:nvGraphicFramePr>
          <p:cNvPr id="4" name="图示 3"/>
          <p:cNvGraphicFramePr/>
          <p:nvPr/>
        </p:nvGraphicFramePr>
        <p:xfrm>
          <a:off x="879867" y="470636"/>
          <a:ext cx="6792852" cy="3401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p:cNvSpPr txBox="1"/>
          <p:nvPr/>
        </p:nvSpPr>
        <p:spPr>
          <a:xfrm>
            <a:off x="879867" y="2946431"/>
            <a:ext cx="5635233" cy="2788071"/>
          </a:xfrm>
          <a:prstGeom prst="rect">
            <a:avLst/>
          </a:prstGeom>
          <a:noFill/>
        </p:spPr>
        <p:txBody>
          <a:bodyPr wrap="square" rtlCol="0">
            <a:spAutoFit/>
          </a:bodyPr>
          <a:p>
            <a:r>
              <a:rPr lang="zh-CN" altLang="en-US" b="1" dirty="0">
                <a:solidFill>
                  <a:srgbClr val="45556B"/>
                </a:solidFill>
                <a:latin typeface="微软雅黑" charset="0"/>
                <a:ea typeface="微软雅黑" charset="0"/>
                <a:cs typeface="微软雅黑" charset="0"/>
              </a:rPr>
              <a:t>软件在各个阶段修复漏洞的成本相差极大：</a:t>
            </a:r>
            <a:endParaRPr lang="en-US" altLang="zh-CN" b="1" dirty="0">
              <a:solidFill>
                <a:srgbClr val="45556B"/>
              </a:solidFill>
              <a:latin typeface="微软雅黑" charset="0"/>
              <a:ea typeface="微软雅黑" charset="0"/>
              <a:cs typeface="微软雅黑" charset="0"/>
            </a:endParaRPr>
          </a:p>
          <a:p>
            <a:endParaRPr lang="en-US" altLang="zh-CN" b="1" dirty="0">
              <a:solidFill>
                <a:srgbClr val="45556B"/>
              </a:solidFill>
              <a:latin typeface="微软雅黑" charset="0"/>
              <a:ea typeface="微软雅黑" charset="0"/>
              <a:cs typeface="微软雅黑" charset="0"/>
            </a:endParaRPr>
          </a:p>
          <a:p>
            <a:pPr marL="285750" indent="-285750">
              <a:lnSpc>
                <a:spcPct val="150000"/>
              </a:lnSpc>
              <a:buFont typeface="Arial" panose="020B0604020202020204" pitchFamily="34" charset="0"/>
              <a:buChar char="•"/>
            </a:pPr>
            <a:r>
              <a:rPr lang="zh-CN" altLang="en-US" sz="1600" dirty="0">
                <a:solidFill>
                  <a:srgbClr val="45556B"/>
                </a:solidFill>
                <a:latin typeface="微软雅黑" charset="0"/>
                <a:ea typeface="微软雅黑" charset="0"/>
                <a:cs typeface="微软雅黑" charset="0"/>
              </a:rPr>
              <a:t>美国国家标准与技术研究所（</a:t>
            </a:r>
            <a:r>
              <a:rPr lang="en-US" altLang="zh-CN" sz="1600" dirty="0">
                <a:solidFill>
                  <a:srgbClr val="45556B"/>
                </a:solidFill>
                <a:latin typeface="微软雅黑" charset="0"/>
                <a:ea typeface="微软雅黑" charset="0"/>
                <a:cs typeface="微软雅黑" charset="0"/>
              </a:rPr>
              <a:t>NIST</a:t>
            </a:r>
            <a:r>
              <a:rPr lang="zh-CN" altLang="en-US" sz="1600" dirty="0">
                <a:solidFill>
                  <a:srgbClr val="45556B"/>
                </a:solidFill>
                <a:latin typeface="微软雅黑" charset="0"/>
                <a:ea typeface="微软雅黑" charset="0"/>
                <a:cs typeface="微软雅黑" charset="0"/>
              </a:rPr>
              <a:t>）统计，在发布后执行代码修复，其修复成本相当于在设计阶段执行修复的</a:t>
            </a:r>
            <a:r>
              <a:rPr lang="en-US" altLang="zh-CN" sz="1600" dirty="0">
                <a:solidFill>
                  <a:srgbClr val="45556B"/>
                </a:solidFill>
                <a:latin typeface="微软雅黑" charset="0"/>
                <a:ea typeface="微软雅黑" charset="0"/>
                <a:cs typeface="微软雅黑" charset="0"/>
              </a:rPr>
              <a:t>30</a:t>
            </a:r>
            <a:r>
              <a:rPr lang="zh-CN" altLang="en-US" sz="1600" dirty="0">
                <a:solidFill>
                  <a:srgbClr val="45556B"/>
                </a:solidFill>
                <a:latin typeface="微软雅黑" charset="0"/>
                <a:ea typeface="微软雅黑" charset="0"/>
                <a:cs typeface="微软雅黑" charset="0"/>
              </a:rPr>
              <a:t>倍；</a:t>
            </a:r>
            <a:endParaRPr lang="en-US" altLang="zh-CN" sz="1600" dirty="0">
              <a:solidFill>
                <a:srgbClr val="45556B"/>
              </a:solidFill>
              <a:latin typeface="微软雅黑" charset="0"/>
              <a:ea typeface="微软雅黑" charset="0"/>
              <a:cs typeface="微软雅黑" charset="0"/>
            </a:endParaRPr>
          </a:p>
          <a:p>
            <a:pPr marL="285750" indent="-285750">
              <a:lnSpc>
                <a:spcPct val="200000"/>
              </a:lnSpc>
              <a:buFont typeface="Arial" panose="020B0604020202020204" pitchFamily="34" charset="0"/>
              <a:buChar char="•"/>
            </a:pPr>
            <a:r>
              <a:rPr lang="en-US" altLang="zh-CN" sz="1600" dirty="0">
                <a:solidFill>
                  <a:srgbClr val="45556B"/>
                </a:solidFill>
                <a:latin typeface="微软雅黑" charset="0"/>
                <a:ea typeface="微软雅黑" charset="0"/>
                <a:cs typeface="微软雅黑" charset="0"/>
              </a:rPr>
              <a:t>IBM</a:t>
            </a:r>
            <a:r>
              <a:rPr lang="zh-CN" altLang="en-US" sz="1600" dirty="0">
                <a:solidFill>
                  <a:srgbClr val="45556B"/>
                </a:solidFill>
                <a:latin typeface="微软雅黑" charset="0"/>
                <a:ea typeface="微软雅黑" charset="0"/>
                <a:cs typeface="微软雅黑" charset="0"/>
              </a:rPr>
              <a:t>和</a:t>
            </a:r>
            <a:r>
              <a:rPr lang="en-US" altLang="zh-CN" sz="1600" dirty="0">
                <a:solidFill>
                  <a:srgbClr val="45556B"/>
                </a:solidFill>
                <a:latin typeface="微软雅黑" charset="0"/>
                <a:ea typeface="微软雅黑" charset="0"/>
                <a:cs typeface="微软雅黑" charset="0"/>
              </a:rPr>
              <a:t>HP</a:t>
            </a:r>
            <a:r>
              <a:rPr lang="zh-CN" altLang="en-US" sz="1600" dirty="0">
                <a:solidFill>
                  <a:srgbClr val="45556B"/>
                </a:solidFill>
                <a:latin typeface="微软雅黑" charset="0"/>
                <a:ea typeface="微软雅黑" charset="0"/>
                <a:cs typeface="微软雅黑" charset="0"/>
              </a:rPr>
              <a:t>给出的数据显示，成本相差在</a:t>
            </a:r>
            <a:r>
              <a:rPr lang="en-US" altLang="zh-CN" sz="1600" dirty="0">
                <a:solidFill>
                  <a:srgbClr val="45556B"/>
                </a:solidFill>
                <a:latin typeface="微软雅黑" charset="0"/>
                <a:ea typeface="微软雅黑" charset="0"/>
                <a:cs typeface="微软雅黑" charset="0"/>
              </a:rPr>
              <a:t>30</a:t>
            </a:r>
            <a:r>
              <a:rPr lang="zh-CN" altLang="en-US" sz="1600" dirty="0">
                <a:solidFill>
                  <a:srgbClr val="45556B"/>
                </a:solidFill>
                <a:latin typeface="微软雅黑" charset="0"/>
                <a:ea typeface="微软雅黑" charset="0"/>
                <a:cs typeface="微软雅黑" charset="0"/>
              </a:rPr>
              <a:t>到</a:t>
            </a:r>
            <a:r>
              <a:rPr lang="en-US" altLang="zh-CN" sz="1600" dirty="0">
                <a:solidFill>
                  <a:srgbClr val="45556B"/>
                </a:solidFill>
                <a:latin typeface="微软雅黑" charset="0"/>
                <a:ea typeface="微软雅黑" charset="0"/>
                <a:cs typeface="微软雅黑" charset="0"/>
              </a:rPr>
              <a:t>50</a:t>
            </a:r>
            <a:r>
              <a:rPr lang="zh-CN" altLang="en-US" sz="1600" dirty="0">
                <a:solidFill>
                  <a:srgbClr val="45556B"/>
                </a:solidFill>
                <a:latin typeface="微软雅黑" charset="0"/>
                <a:ea typeface="微软雅黑" charset="0"/>
                <a:cs typeface="微软雅黑" charset="0"/>
              </a:rPr>
              <a:t>倍之间；</a:t>
            </a:r>
            <a:endParaRPr lang="en-US" altLang="zh-CN" sz="1600" dirty="0">
              <a:solidFill>
                <a:srgbClr val="45556B"/>
              </a:solidFill>
              <a:latin typeface="微软雅黑" charset="0"/>
              <a:ea typeface="微软雅黑" charset="0"/>
              <a:cs typeface="微软雅黑" charset="0"/>
            </a:endParaRPr>
          </a:p>
          <a:p>
            <a:pPr marL="285750" indent="-285750">
              <a:lnSpc>
                <a:spcPct val="200000"/>
              </a:lnSpc>
              <a:buFont typeface="Arial" panose="020B0604020202020204" pitchFamily="34" charset="0"/>
              <a:buChar char="•"/>
            </a:pPr>
            <a:r>
              <a:rPr lang="en-US" altLang="zh-CN" sz="1600" dirty="0">
                <a:solidFill>
                  <a:srgbClr val="45556B"/>
                </a:solidFill>
                <a:latin typeface="微软雅黑" charset="0"/>
                <a:ea typeface="微软雅黑" charset="0"/>
                <a:cs typeface="微软雅黑" charset="0"/>
              </a:rPr>
              <a:t>Fortify</a:t>
            </a:r>
            <a:r>
              <a:rPr lang="zh-CN" altLang="en-US" sz="1600" dirty="0">
                <a:solidFill>
                  <a:srgbClr val="45556B"/>
                </a:solidFill>
                <a:latin typeface="微软雅黑" charset="0"/>
                <a:ea typeface="微软雅黑" charset="0"/>
                <a:cs typeface="微软雅黑" charset="0"/>
              </a:rPr>
              <a:t>数据显示，在软件需求分析阶段就开始避免漏洞的成本比发布后修复成本低</a:t>
            </a:r>
            <a:r>
              <a:rPr lang="en-US" altLang="zh-CN" sz="1600" dirty="0">
                <a:solidFill>
                  <a:srgbClr val="45556B"/>
                </a:solidFill>
                <a:latin typeface="微软雅黑" charset="0"/>
                <a:ea typeface="微软雅黑" charset="0"/>
                <a:cs typeface="微软雅黑" charset="0"/>
              </a:rPr>
              <a:t>100</a:t>
            </a:r>
            <a:r>
              <a:rPr lang="zh-CN" altLang="en-US" sz="1600" dirty="0">
                <a:solidFill>
                  <a:srgbClr val="45556B"/>
                </a:solidFill>
                <a:latin typeface="微软雅黑" charset="0"/>
                <a:ea typeface="微软雅黑" charset="0"/>
                <a:cs typeface="微软雅黑" charset="0"/>
              </a:rPr>
              <a:t>倍。</a:t>
            </a:r>
            <a:endParaRPr lang="zh-CN" altLang="en-US" sz="1600" dirty="0">
              <a:solidFill>
                <a:srgbClr val="45556B"/>
              </a:solidFill>
              <a:latin typeface="微软雅黑" charset="0"/>
              <a:ea typeface="微软雅黑" charset="0"/>
              <a:cs typeface="微软雅黑" charset="0"/>
            </a:endParaRPr>
          </a:p>
        </p:txBody>
      </p:sp>
      <p:sp>
        <p:nvSpPr>
          <p:cNvPr id="6" name="文本框 5"/>
          <p:cNvSpPr txBox="1"/>
          <p:nvPr/>
        </p:nvSpPr>
        <p:spPr>
          <a:xfrm>
            <a:off x="8650137" y="1783470"/>
            <a:ext cx="3412613" cy="3046095"/>
          </a:xfrm>
          <a:prstGeom prst="rect">
            <a:avLst/>
          </a:prstGeom>
          <a:noFill/>
          <a:ln>
            <a:noFill/>
            <a:prstDash val="dashDot"/>
          </a:ln>
        </p:spPr>
        <p:txBody>
          <a:bodyPr wrap="square" rtlCol="0">
            <a:spAutoFit/>
          </a:bodyPr>
          <a:p>
            <a:pPr marR="0" lvl="0" indent="0" algn="l" defTabSz="914400" rtl="0" eaLnBrk="1" fontAlgn="auto" latinLnBrk="0" hangingPunct="1">
              <a:lnSpc>
                <a:spcPct val="200000"/>
              </a:lnSpc>
              <a:spcBef>
                <a:spcPts val="0"/>
              </a:spcBef>
              <a:spcAft>
                <a:spcPts val="0"/>
              </a:spcAft>
              <a:buClr>
                <a:srgbClr val="41A6FC"/>
              </a:buClr>
              <a:buSzTx/>
              <a:buFont typeface="Wingdings" panose="05000000000000000000" pitchFamily="2" charset="2"/>
              <a:buNone/>
              <a:defRPr/>
            </a:pPr>
            <a:r>
              <a:rPr kumimoji="1" lang="zh-CN" altLang="en-US" sz="1600" i="0" u="none" strike="noStrike" kern="1200" cap="none" spc="0" normalizeH="0" baseline="0" noProof="0" dirty="0">
                <a:ln>
                  <a:noFill/>
                </a:ln>
                <a:solidFill>
                  <a:srgbClr val="546882"/>
                </a:solidFill>
                <a:effectLst/>
                <a:uLnTx/>
                <a:uFillTx/>
                <a:latin typeface="微软雅黑" charset="0"/>
                <a:ea typeface="微软雅黑" charset="0"/>
                <a:cs typeface="微软雅黑" charset="0"/>
              </a:rPr>
              <a:t>CNCERT在其《2021年开源软件供应链安全风险研究报告》中建议使用左移安全工具管控开源安全风险，即在需求设计、组件选型、编码集成等早期研发过程中及早发现开源风险，降低开源安全治理成本。</a:t>
            </a:r>
            <a:endParaRPr kumimoji="1" lang="zh-CN" altLang="en-US" sz="1600" i="0" u="none" strike="noStrike" kern="1200" cap="none" spc="0" normalizeH="0" baseline="0" noProof="0" dirty="0">
              <a:ln>
                <a:noFill/>
              </a:ln>
              <a:solidFill>
                <a:srgbClr val="546882"/>
              </a:solidFill>
              <a:effectLst/>
              <a:uLnTx/>
              <a:uFillTx/>
              <a:latin typeface="微软雅黑" charset="0"/>
              <a:ea typeface="微软雅黑" charset="0"/>
              <a:cs typeface="微软雅黑" charset="0"/>
            </a:endParaRPr>
          </a:p>
        </p:txBody>
      </p:sp>
      <p:sp>
        <p:nvSpPr>
          <p:cNvPr id="13" name="椭圆 12"/>
          <p:cNvSpPr/>
          <p:nvPr/>
        </p:nvSpPr>
        <p:spPr>
          <a:xfrm>
            <a:off x="8437245" y="2072640"/>
            <a:ext cx="172720" cy="172720"/>
          </a:xfrm>
          <a:prstGeom prst="ellipse">
            <a:avLst/>
          </a:prstGeom>
          <a:gradFill flip="none" rotWithShape="1">
            <a:gsLst>
              <a:gs pos="0">
                <a:srgbClr val="0F8AEC"/>
              </a:gs>
              <a:gs pos="100000">
                <a:srgbClr val="00EC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微软雅黑" charset="0"/>
              <a:ea typeface="微软雅黑"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5" name="椭圆 4"/>
          <p:cNvSpPr/>
          <p:nvPr/>
        </p:nvSpPr>
        <p:spPr>
          <a:xfrm rot="17100000">
            <a:off x="163195" y="213360"/>
            <a:ext cx="556260" cy="556260"/>
          </a:xfrm>
          <a:prstGeom prst="ellipse">
            <a:avLst/>
          </a:prstGeom>
          <a:gradFill flip="none" rotWithShape="1">
            <a:gsLst>
              <a:gs pos="0">
                <a:schemeClr val="bg1"/>
              </a:gs>
              <a:gs pos="100000">
                <a:srgbClr val="FF9601"/>
              </a:gs>
            </a:gsLst>
            <a:lin ang="18900000" scaled="1"/>
            <a:tileRect/>
          </a:gradFill>
          <a:ln>
            <a:noFill/>
          </a:ln>
          <a:effectLst/>
        </p:spPr>
        <p:txBody>
          <a:bodyPr vert="horz" wrap="square" lIns="91440" tIns="45720" rIns="91440" bIns="45720" numCol="1" anchor="t" anchorCtr="0" compatLnSpc="1"/>
          <a:p>
            <a:endParaRPr lang="zh-CN" altLang="en-US">
              <a:solidFill>
                <a:schemeClr val="tx1"/>
              </a:solidFill>
              <a:latin typeface="微软雅黑" charset="0"/>
              <a:ea typeface="微软雅黑" charset="0"/>
            </a:endParaRPr>
          </a:p>
        </p:txBody>
      </p:sp>
      <p:sp>
        <p:nvSpPr>
          <p:cNvPr id="29" name="TextBox 5"/>
          <p:cNvSpPr txBox="1"/>
          <p:nvPr/>
        </p:nvSpPr>
        <p:spPr>
          <a:xfrm>
            <a:off x="425450" y="264795"/>
            <a:ext cx="8670925" cy="520700"/>
          </a:xfrm>
          <a:prstGeom prst="rect">
            <a:avLst/>
          </a:prstGeom>
          <a:noFill/>
        </p:spPr>
        <p:txBody>
          <a:bodyPr wrap="square" lIns="91280" tIns="45718" rIns="91280" bIns="45718">
            <a:spAutoFit/>
          </a:bodyPr>
          <a:lstStyle>
            <a:defPPr>
              <a:defRPr lang="zh-CN"/>
            </a:defPPr>
            <a:lvl1pPr defTabSz="912495">
              <a:defRPr sz="3200" b="1">
                <a:solidFill>
                  <a:schemeClr val="bg1"/>
                </a:solidFill>
                <a:latin typeface="微软雅黑" charset="-122"/>
                <a:ea typeface="微软雅黑" charset="-122"/>
              </a:defRPr>
            </a:lvl1pPr>
            <a:lvl2pPr marL="455930" defTabSz="912495">
              <a:defRPr sz="1900"/>
            </a:lvl2pPr>
            <a:lvl3pPr marL="912495" defTabSz="912495">
              <a:defRPr sz="1900"/>
            </a:lvl3pPr>
            <a:lvl4pPr marL="1369060" defTabSz="912495">
              <a:defRPr sz="1900"/>
            </a:lvl4pPr>
            <a:lvl5pPr marL="1824990" defTabSz="912495">
              <a:defRPr sz="1900"/>
            </a:lvl5pPr>
            <a:lvl6pPr marL="2281555" defTabSz="912495">
              <a:defRPr sz="1900"/>
            </a:lvl6pPr>
            <a:lvl7pPr marL="2737485" defTabSz="912495">
              <a:defRPr sz="1900"/>
            </a:lvl7pPr>
            <a:lvl8pPr marL="3194050" defTabSz="912495">
              <a:defRPr sz="1900"/>
            </a:lvl8pPr>
            <a:lvl9pPr marL="3649980" defTabSz="912495">
              <a:defRPr sz="1900"/>
            </a:lvl9pPr>
          </a:lstStyle>
          <a:p>
            <a:pPr marL="0" marR="0" lvl="0" indent="0" algn="l" defTabSz="912495" rtl="0" eaLnBrk="1" fontAlgn="auto" latinLnBrk="0" hangingPunct="1">
              <a:lnSpc>
                <a:spcPct val="100000"/>
              </a:lnSpc>
              <a:spcBef>
                <a:spcPts val="0"/>
              </a:spcBef>
              <a:spcAft>
                <a:spcPts val="0"/>
              </a:spcAft>
              <a:buClrTx/>
              <a:buSzTx/>
              <a:buFontTx/>
              <a:buNone/>
              <a:defRPr/>
            </a:pPr>
            <a:r>
              <a:rPr lang="zh-CN" altLang="en-US" sz="2800" noProof="0" dirty="0">
                <a:ln>
                  <a:noFill/>
                </a:ln>
                <a:solidFill>
                  <a:srgbClr val="222A35"/>
                </a:solidFill>
                <a:effectLst/>
                <a:uLnTx/>
                <a:uFillTx/>
                <a:latin typeface="微软雅黑" charset="0"/>
                <a:ea typeface="微软雅黑" charset="0"/>
                <a:cs typeface="微软雅黑" charset="0"/>
                <a:sym typeface="+mn-ea"/>
              </a:rPr>
              <a:t>DevSecOps实现安全左移</a:t>
            </a:r>
            <a:endParaRPr lang="zh-CN" altLang="en-US" sz="2800" noProof="0" dirty="0">
              <a:ln>
                <a:noFill/>
              </a:ln>
              <a:solidFill>
                <a:srgbClr val="222A35"/>
              </a:solidFill>
              <a:effectLst/>
              <a:uLnTx/>
              <a:uFillTx/>
              <a:latin typeface="微软雅黑" charset="0"/>
              <a:ea typeface="微软雅黑" charset="0"/>
              <a:cs typeface="微软雅黑" charset="0"/>
              <a:sym typeface="+mn-ea"/>
            </a:endParaRPr>
          </a:p>
        </p:txBody>
      </p:sp>
      <p:pic>
        <p:nvPicPr>
          <p:cNvPr id="11" name="图片 10" descr="未标题-2"/>
          <p:cNvPicPr>
            <a:picLocks noChangeAspect="1"/>
          </p:cNvPicPr>
          <p:nvPr/>
        </p:nvPicPr>
        <p:blipFill>
          <a:blip r:embed="rId2"/>
          <a:stretch>
            <a:fillRect/>
          </a:stretch>
        </p:blipFill>
        <p:spPr>
          <a:xfrm>
            <a:off x="10088880" y="264795"/>
            <a:ext cx="1842770" cy="408305"/>
          </a:xfrm>
          <a:prstGeom prst="rect">
            <a:avLst/>
          </a:prstGeom>
        </p:spPr>
      </p:pic>
      <p:sp>
        <p:nvSpPr>
          <p:cNvPr id="2" name="矩形 1"/>
          <p:cNvSpPr/>
          <p:nvPr/>
        </p:nvSpPr>
        <p:spPr>
          <a:xfrm>
            <a:off x="746125" y="6002638"/>
            <a:ext cx="11089132" cy="368300"/>
          </a:xfrm>
          <a:prstGeom prst="rect">
            <a:avLst/>
          </a:prstGeom>
          <a:gradFill>
            <a:gsLst>
              <a:gs pos="0">
                <a:srgbClr val="0F8AEC"/>
              </a:gs>
              <a:gs pos="100000">
                <a:srgbClr val="00ECE8"/>
              </a:gs>
            </a:gsLst>
            <a:lin ang="2700000" scaled="1"/>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kumimoji="1" lang="zh-CN" altLang="en-US" sz="1600">
                <a:latin typeface="微软雅黑" charset="0"/>
                <a:ea typeface="微软雅黑" charset="0"/>
                <a:cs typeface="微软雅黑" charset="0"/>
                <a:sym typeface="+mn-ea"/>
              </a:rPr>
              <a:t>DevOps</a:t>
            </a:r>
            <a:r>
              <a:rPr kumimoji="1" lang="zh-CN" altLang="en-US" sz="1600">
                <a:latin typeface="微软雅黑" charset="0"/>
                <a:ea typeface="微软雅黑" charset="0"/>
                <a:cs typeface="微软雅黑" charset="0"/>
                <a:sym typeface="+mn-ea"/>
              </a:rPr>
              <a:t>是</a:t>
            </a:r>
            <a:r>
              <a:rPr kumimoji="1" lang="zh-CN" altLang="en-US" sz="1600">
                <a:latin typeface="微软雅黑" charset="0"/>
                <a:ea typeface="微软雅黑" charset="0"/>
                <a:cs typeface="微软雅黑" charset="0"/>
                <a:sym typeface="+mn-ea"/>
              </a:rPr>
              <a:t>Development</a:t>
            </a:r>
            <a:r>
              <a:rPr kumimoji="1" lang="zh-CN" altLang="en-US" sz="1600">
                <a:latin typeface="微软雅黑" charset="0"/>
                <a:ea typeface="微软雅黑" charset="0"/>
                <a:cs typeface="微软雅黑" charset="0"/>
                <a:sym typeface="+mn-ea"/>
              </a:rPr>
              <a:t>和</a:t>
            </a:r>
            <a:r>
              <a:rPr kumimoji="1" lang="zh-CN" altLang="en-US" sz="1600">
                <a:latin typeface="微软雅黑" charset="0"/>
                <a:ea typeface="微软雅黑" charset="0"/>
                <a:cs typeface="微软雅黑" charset="0"/>
                <a:sym typeface="+mn-ea"/>
              </a:rPr>
              <a:t>Operations</a:t>
            </a:r>
            <a:r>
              <a:rPr kumimoji="1" lang="zh-CN" altLang="en-US" sz="1600">
                <a:latin typeface="微软雅黑" charset="0"/>
                <a:ea typeface="微软雅黑" charset="0"/>
                <a:cs typeface="微软雅黑" charset="0"/>
                <a:sym typeface="+mn-ea"/>
              </a:rPr>
              <a:t>的缩写，而</a:t>
            </a:r>
            <a:r>
              <a:rPr kumimoji="1" lang="zh-CN" altLang="en-US" sz="1600">
                <a:latin typeface="微软雅黑" charset="0"/>
                <a:ea typeface="微软雅黑" charset="0"/>
                <a:cs typeface="微软雅黑" charset="0"/>
                <a:sym typeface="+mn-ea"/>
              </a:rPr>
              <a:t>DevSecOps</a:t>
            </a:r>
            <a:r>
              <a:rPr kumimoji="1" lang="zh-CN" altLang="en-US" sz="1600">
                <a:latin typeface="微软雅黑" charset="0"/>
                <a:ea typeface="微软雅黑" charset="0"/>
                <a:cs typeface="微软雅黑" charset="0"/>
                <a:sym typeface="+mn-ea"/>
              </a:rPr>
              <a:t>则是</a:t>
            </a:r>
            <a:r>
              <a:rPr kumimoji="1" lang="zh-CN" altLang="en-US" sz="1600">
                <a:latin typeface="微软雅黑" charset="0"/>
                <a:ea typeface="微软雅黑" charset="0"/>
                <a:cs typeface="微软雅黑" charset="0"/>
                <a:sym typeface="+mn-ea"/>
              </a:rPr>
              <a:t>Development</a:t>
            </a:r>
            <a:r>
              <a:rPr kumimoji="1" lang="zh-CN" altLang="en-US" sz="1600">
                <a:latin typeface="微软雅黑" charset="0"/>
                <a:ea typeface="微软雅黑" charset="0"/>
                <a:cs typeface="微软雅黑" charset="0"/>
                <a:sym typeface="+mn-ea"/>
              </a:rPr>
              <a:t>、</a:t>
            </a:r>
            <a:r>
              <a:rPr kumimoji="1" lang="zh-CN" altLang="en-US" sz="1600">
                <a:latin typeface="微软雅黑" charset="0"/>
                <a:ea typeface="微软雅黑" charset="0"/>
                <a:cs typeface="微软雅黑" charset="0"/>
                <a:sym typeface="+mn-ea"/>
              </a:rPr>
              <a:t>Security</a:t>
            </a:r>
            <a:r>
              <a:rPr kumimoji="1" lang="zh-CN" altLang="en-US" sz="1600">
                <a:latin typeface="微软雅黑" charset="0"/>
                <a:ea typeface="微软雅黑" charset="0"/>
                <a:cs typeface="微软雅黑" charset="0"/>
                <a:sym typeface="+mn-ea"/>
              </a:rPr>
              <a:t>和</a:t>
            </a:r>
            <a:r>
              <a:rPr kumimoji="1" lang="zh-CN" altLang="en-US" sz="1600">
                <a:latin typeface="微软雅黑" charset="0"/>
                <a:ea typeface="微软雅黑" charset="0"/>
                <a:cs typeface="微软雅黑" charset="0"/>
                <a:sym typeface="+mn-ea"/>
              </a:rPr>
              <a:t>Operations</a:t>
            </a:r>
            <a:r>
              <a:rPr kumimoji="1" lang="zh-CN" altLang="en-US" sz="1600">
                <a:latin typeface="微软雅黑" charset="0"/>
                <a:ea typeface="微软雅黑" charset="0"/>
                <a:cs typeface="微软雅黑" charset="0"/>
                <a:sym typeface="+mn-ea"/>
              </a:rPr>
              <a:t>的缩写。</a:t>
            </a:r>
            <a:endParaRPr kumimoji="1" lang="zh-CN" altLang="en-US" sz="1600">
              <a:latin typeface="微软雅黑" charset="0"/>
              <a:ea typeface="微软雅黑" charset="0"/>
              <a:cs typeface="微软雅黑" charset="0"/>
              <a:sym typeface="+mn-ea"/>
            </a:endParaRPr>
          </a:p>
        </p:txBody>
      </p:sp>
      <p:sp>
        <p:nvSpPr>
          <p:cNvPr id="7" name="矩形 6"/>
          <p:cNvSpPr/>
          <p:nvPr/>
        </p:nvSpPr>
        <p:spPr>
          <a:xfrm>
            <a:off x="1186117" y="2573935"/>
            <a:ext cx="10627624" cy="1198880"/>
          </a:xfrm>
          <a:prstGeom prst="rect">
            <a:avLst/>
          </a:prstGeom>
          <a:noFill/>
        </p:spPr>
        <p:txBody>
          <a:bodyPr wrap="square" rtlCol="0">
            <a:spAutoFit/>
          </a:bodyPr>
          <a:lstStyle/>
          <a:p>
            <a:pPr indent="0">
              <a:lnSpc>
                <a:spcPct val="200000"/>
              </a:lnSpc>
              <a:buFont typeface="Wingdings" panose="05000000000000000000" pitchFamily="2" charset="2"/>
              <a:buNone/>
            </a:pPr>
            <a:r>
              <a:rPr kumimoji="1" lang="zh-CN" altLang="en-US" dirty="0">
                <a:solidFill>
                  <a:srgbClr val="45556B"/>
                </a:solidFill>
                <a:latin typeface="微软雅黑" charset="0"/>
                <a:ea typeface="微软雅黑" charset="0"/>
                <a:cs typeface="微软雅黑" charset="0"/>
              </a:rPr>
              <a:t>核心理念是：“安全是整个</a:t>
            </a:r>
            <a:r>
              <a:rPr kumimoji="1" lang="en-US" altLang="zh-CN" dirty="0">
                <a:solidFill>
                  <a:srgbClr val="45556B"/>
                </a:solidFill>
                <a:latin typeface="微软雅黑" charset="0"/>
                <a:ea typeface="微软雅黑" charset="0"/>
                <a:cs typeface="微软雅黑" charset="0"/>
              </a:rPr>
              <a:t>IT</a:t>
            </a:r>
            <a:r>
              <a:rPr kumimoji="1" lang="zh-CN" altLang="en-US" dirty="0">
                <a:solidFill>
                  <a:srgbClr val="45556B"/>
                </a:solidFill>
                <a:latin typeface="微软雅黑" charset="0"/>
                <a:ea typeface="微软雅黑" charset="0"/>
                <a:cs typeface="微软雅黑" charset="0"/>
              </a:rPr>
              <a:t>团队（包括开发、运维及安全团队）所有成员的责任，需要贯穿整个业务生命周期（从开发到运营）的每一个环节。”</a:t>
            </a:r>
            <a:endParaRPr kumimoji="1" lang="zh-CN" altLang="en-US" dirty="0">
              <a:solidFill>
                <a:srgbClr val="45556B"/>
              </a:solidFill>
              <a:latin typeface="微软雅黑" charset="0"/>
              <a:ea typeface="微软雅黑" charset="0"/>
              <a:cs typeface="微软雅黑" charset="0"/>
            </a:endParaRPr>
          </a:p>
        </p:txBody>
      </p:sp>
      <p:sp>
        <p:nvSpPr>
          <p:cNvPr id="9" name="矩形 8"/>
          <p:cNvSpPr/>
          <p:nvPr/>
        </p:nvSpPr>
        <p:spPr>
          <a:xfrm>
            <a:off x="1186117" y="3697384"/>
            <a:ext cx="10627624" cy="1753235"/>
          </a:xfrm>
          <a:prstGeom prst="rect">
            <a:avLst/>
          </a:prstGeom>
          <a:noFill/>
        </p:spPr>
        <p:txBody>
          <a:bodyPr wrap="square" rtlCol="0">
            <a:spAutoFit/>
          </a:bodyPr>
          <a:lstStyle/>
          <a:p>
            <a:pPr indent="0">
              <a:lnSpc>
                <a:spcPct val="200000"/>
              </a:lnSpc>
              <a:buFont typeface="Wingdings" panose="05000000000000000000" pitchFamily="2" charset="2"/>
              <a:buNone/>
            </a:pPr>
            <a:r>
              <a:rPr kumimoji="1" lang="zh-CN" altLang="en-US" dirty="0">
                <a:solidFill>
                  <a:srgbClr val="45556B"/>
                </a:solidFill>
                <a:latin typeface="微软雅黑" charset="0"/>
                <a:ea typeface="微软雅黑" charset="0"/>
                <a:cs typeface="微软雅黑" charset="0"/>
              </a:rPr>
              <a:t>将安全性集成到</a:t>
            </a:r>
            <a:r>
              <a:rPr kumimoji="1" lang="en-US" altLang="zh-CN" dirty="0">
                <a:solidFill>
                  <a:srgbClr val="45556B"/>
                </a:solidFill>
                <a:latin typeface="微软雅黑" charset="0"/>
                <a:ea typeface="微软雅黑" charset="0"/>
                <a:cs typeface="微软雅黑" charset="0"/>
              </a:rPr>
              <a:t>DevOps</a:t>
            </a:r>
            <a:r>
              <a:rPr kumimoji="1" lang="zh-CN" altLang="en-US" dirty="0">
                <a:solidFill>
                  <a:srgbClr val="45556B"/>
                </a:solidFill>
                <a:latin typeface="微软雅黑" charset="0"/>
                <a:ea typeface="微软雅黑" charset="0"/>
                <a:cs typeface="微软雅黑" charset="0"/>
              </a:rPr>
              <a:t>中以交付“ </a:t>
            </a:r>
            <a:r>
              <a:rPr kumimoji="1" lang="en-US" altLang="zh-CN" dirty="0" err="1">
                <a:solidFill>
                  <a:srgbClr val="45556B"/>
                </a:solidFill>
                <a:latin typeface="微软雅黑" charset="0"/>
                <a:ea typeface="微软雅黑" charset="0"/>
                <a:cs typeface="微软雅黑" charset="0"/>
              </a:rPr>
              <a:t>DevSecOps</a:t>
            </a:r>
            <a:r>
              <a:rPr kumimoji="1" lang="en-US" altLang="zh-CN" dirty="0">
                <a:solidFill>
                  <a:srgbClr val="45556B"/>
                </a:solidFill>
                <a:latin typeface="微软雅黑" charset="0"/>
                <a:ea typeface="微软雅黑" charset="0"/>
                <a:cs typeface="微软雅黑" charset="0"/>
              </a:rPr>
              <a:t>”</a:t>
            </a:r>
            <a:r>
              <a:rPr kumimoji="1" lang="zh-CN" altLang="en-US" dirty="0">
                <a:solidFill>
                  <a:srgbClr val="45556B"/>
                </a:solidFill>
                <a:latin typeface="微软雅黑" charset="0"/>
                <a:ea typeface="微软雅黑" charset="0"/>
                <a:cs typeface="微软雅黑" charset="0"/>
              </a:rPr>
              <a:t>需要改变思维方式，流程和技术。安全和风险管理领导者必须坚持</a:t>
            </a:r>
            <a:r>
              <a:rPr kumimoji="1" lang="en-US" altLang="zh-CN" dirty="0">
                <a:solidFill>
                  <a:srgbClr val="45556B"/>
                </a:solidFill>
                <a:latin typeface="微软雅黑" charset="0"/>
                <a:ea typeface="微软雅黑" charset="0"/>
                <a:cs typeface="微软雅黑" charset="0"/>
              </a:rPr>
              <a:t>DevOps</a:t>
            </a:r>
            <a:r>
              <a:rPr kumimoji="1" lang="zh-CN" altLang="en-US" dirty="0">
                <a:solidFill>
                  <a:srgbClr val="45556B"/>
                </a:solidFill>
                <a:latin typeface="微软雅黑" charset="0"/>
                <a:ea typeface="微软雅黑" charset="0"/>
                <a:cs typeface="微软雅黑" charset="0"/>
              </a:rPr>
              <a:t>的协作，敏捷特性，以在开发过程中保持无缝和透明，从而使</a:t>
            </a:r>
            <a:r>
              <a:rPr kumimoji="1" lang="en-US" altLang="zh-CN" dirty="0" err="1">
                <a:solidFill>
                  <a:srgbClr val="45556B"/>
                </a:solidFill>
                <a:latin typeface="微软雅黑" charset="0"/>
                <a:ea typeface="微软雅黑" charset="0"/>
                <a:cs typeface="微软雅黑" charset="0"/>
              </a:rPr>
              <a:t>DevSecOps</a:t>
            </a:r>
            <a:r>
              <a:rPr kumimoji="1" lang="zh-CN" altLang="en-US" dirty="0">
                <a:solidFill>
                  <a:srgbClr val="45556B"/>
                </a:solidFill>
                <a:latin typeface="微软雅黑" charset="0"/>
                <a:ea typeface="微软雅黑" charset="0"/>
                <a:cs typeface="微软雅黑" charset="0"/>
              </a:rPr>
              <a:t>中的</a:t>
            </a:r>
            <a:r>
              <a:rPr kumimoji="1" lang="en-US" altLang="zh-CN" dirty="0">
                <a:solidFill>
                  <a:srgbClr val="45556B"/>
                </a:solidFill>
                <a:latin typeface="微软雅黑" charset="0"/>
                <a:ea typeface="微软雅黑" charset="0"/>
                <a:cs typeface="微软雅黑" charset="0"/>
              </a:rPr>
              <a:t>Sec</a:t>
            </a:r>
            <a:r>
              <a:rPr kumimoji="1" lang="zh-CN" altLang="en-US" dirty="0">
                <a:solidFill>
                  <a:srgbClr val="45556B"/>
                </a:solidFill>
                <a:latin typeface="微软雅黑" charset="0"/>
                <a:ea typeface="微软雅黑" charset="0"/>
                <a:cs typeface="微软雅黑" charset="0"/>
              </a:rPr>
              <a:t>保持沉默。</a:t>
            </a:r>
            <a:endParaRPr kumimoji="1" lang="zh-CN" altLang="en-US" dirty="0">
              <a:solidFill>
                <a:srgbClr val="45556B"/>
              </a:solidFill>
              <a:latin typeface="微软雅黑" charset="0"/>
              <a:ea typeface="微软雅黑" charset="0"/>
              <a:cs typeface="微软雅黑" charset="0"/>
            </a:endParaRPr>
          </a:p>
        </p:txBody>
      </p:sp>
      <p:sp>
        <p:nvSpPr>
          <p:cNvPr id="10" name="矩形 9"/>
          <p:cNvSpPr/>
          <p:nvPr/>
        </p:nvSpPr>
        <p:spPr>
          <a:xfrm>
            <a:off x="1186117" y="2013889"/>
            <a:ext cx="10627625" cy="645160"/>
          </a:xfrm>
          <a:prstGeom prst="rect">
            <a:avLst/>
          </a:prstGeom>
          <a:noFill/>
        </p:spPr>
        <p:txBody>
          <a:bodyPr wrap="square" rtlCol="0">
            <a:spAutoFit/>
          </a:bodyPr>
          <a:lstStyle/>
          <a:p>
            <a:pPr indent="0">
              <a:lnSpc>
                <a:spcPct val="200000"/>
              </a:lnSpc>
              <a:buFont typeface="Wingdings" panose="05000000000000000000" pitchFamily="2" charset="2"/>
              <a:buNone/>
            </a:pPr>
            <a:r>
              <a:rPr kumimoji="1" lang="en-US" altLang="zh-CN" dirty="0" err="1">
                <a:solidFill>
                  <a:srgbClr val="45556B"/>
                </a:solidFill>
                <a:latin typeface="微软雅黑" charset="0"/>
                <a:ea typeface="微软雅黑" charset="0"/>
                <a:cs typeface="微软雅黑" charset="0"/>
              </a:rPr>
              <a:t>DevSecOps</a:t>
            </a:r>
            <a:r>
              <a:rPr kumimoji="1" lang="zh-CN" altLang="en-US" dirty="0">
                <a:solidFill>
                  <a:srgbClr val="45556B"/>
                </a:solidFill>
                <a:latin typeface="微软雅黑" charset="0"/>
                <a:ea typeface="微软雅黑" charset="0"/>
                <a:cs typeface="微软雅黑" charset="0"/>
              </a:rPr>
              <a:t>是</a:t>
            </a:r>
            <a:r>
              <a:rPr kumimoji="1" lang="en-US" altLang="zh-CN" dirty="0">
                <a:solidFill>
                  <a:srgbClr val="45556B"/>
                </a:solidFill>
                <a:latin typeface="微软雅黑" charset="0"/>
                <a:ea typeface="微软雅黑" charset="0"/>
                <a:cs typeface="微软雅黑" charset="0"/>
              </a:rPr>
              <a:t>Gartner </a:t>
            </a:r>
            <a:r>
              <a:rPr kumimoji="1" lang="zh-CN" altLang="en-US" dirty="0">
                <a:solidFill>
                  <a:srgbClr val="45556B"/>
                </a:solidFill>
                <a:latin typeface="微软雅黑" charset="0"/>
                <a:ea typeface="微软雅黑" charset="0"/>
                <a:cs typeface="微软雅黑" charset="0"/>
              </a:rPr>
              <a:t>在</a:t>
            </a:r>
            <a:r>
              <a:rPr kumimoji="1" lang="en-US" altLang="zh-CN" dirty="0">
                <a:solidFill>
                  <a:srgbClr val="45556B"/>
                </a:solidFill>
                <a:latin typeface="微软雅黑" charset="0"/>
                <a:ea typeface="微软雅黑" charset="0"/>
                <a:cs typeface="微软雅黑" charset="0"/>
              </a:rPr>
              <a:t>2012</a:t>
            </a:r>
            <a:r>
              <a:rPr kumimoji="1" lang="zh-CN" altLang="en-US" dirty="0">
                <a:solidFill>
                  <a:srgbClr val="45556B"/>
                </a:solidFill>
                <a:latin typeface="微软雅黑" charset="0"/>
                <a:ea typeface="微软雅黑" charset="0"/>
                <a:cs typeface="微软雅黑" charset="0"/>
              </a:rPr>
              <a:t>年的一份报告中提出的概念。</a:t>
            </a:r>
            <a:endParaRPr kumimoji="1" lang="zh-CN" altLang="en-US" dirty="0">
              <a:solidFill>
                <a:srgbClr val="45556B"/>
              </a:solidFill>
              <a:latin typeface="微软雅黑" charset="0"/>
              <a:ea typeface="微软雅黑" charset="0"/>
              <a:cs typeface="微软雅黑" charset="0"/>
            </a:endParaRPr>
          </a:p>
        </p:txBody>
      </p:sp>
      <p:sp>
        <p:nvSpPr>
          <p:cNvPr id="12" name="TextBox 5"/>
          <p:cNvSpPr txBox="1"/>
          <p:nvPr/>
        </p:nvSpPr>
        <p:spPr>
          <a:xfrm>
            <a:off x="646430" y="1369695"/>
            <a:ext cx="3064510" cy="643890"/>
          </a:xfrm>
          <a:prstGeom prst="rect">
            <a:avLst/>
          </a:prstGeom>
          <a:noFill/>
        </p:spPr>
        <p:txBody>
          <a:bodyPr wrap="square" lIns="91280" tIns="45718" rIns="91280" bIns="45718">
            <a:spAutoFit/>
          </a:bodyPr>
          <a:lstStyle>
            <a:defPPr>
              <a:defRPr lang="zh-CN"/>
            </a:defPPr>
            <a:lvl1pPr defTabSz="912495">
              <a:defRPr sz="2800" b="1">
                <a:solidFill>
                  <a:schemeClr val="bg1"/>
                </a:solidFill>
                <a:latin typeface="微软雅黑" charset="-122"/>
                <a:ea typeface="微软雅黑" charset="-122"/>
              </a:defRPr>
            </a:lvl1pPr>
            <a:lvl2pPr marL="455930" defTabSz="912495">
              <a:defRPr sz="1900"/>
            </a:lvl2pPr>
            <a:lvl3pPr marL="912495" defTabSz="912495">
              <a:defRPr sz="1900"/>
            </a:lvl3pPr>
            <a:lvl4pPr marL="1369060" defTabSz="912495">
              <a:defRPr sz="1900"/>
            </a:lvl4pPr>
            <a:lvl5pPr marL="1824990" defTabSz="912495">
              <a:defRPr sz="1900"/>
            </a:lvl5pPr>
            <a:lvl6pPr marL="2281555" defTabSz="912495">
              <a:defRPr sz="1900"/>
            </a:lvl6pPr>
            <a:lvl7pPr marL="2737485" defTabSz="912495">
              <a:defRPr sz="1900"/>
            </a:lvl7pPr>
            <a:lvl8pPr marL="3194050" defTabSz="912495">
              <a:defRPr sz="1900"/>
            </a:lvl8pPr>
            <a:lvl9pPr marL="3649980" defTabSz="912495">
              <a:defRPr sz="1900"/>
            </a:lvl9pPr>
          </a:lstStyle>
          <a:p>
            <a:pPr marL="0" marR="0" lvl="0" indent="0" algn="ctr" defTabSz="912495"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err="1">
                <a:ln>
                  <a:noFill/>
                </a:ln>
                <a:solidFill>
                  <a:srgbClr val="41A6FC"/>
                </a:solidFill>
                <a:effectLst/>
                <a:uLnTx/>
                <a:uFillTx/>
                <a:latin typeface="微软雅黑" charset="0"/>
                <a:ea typeface="微软雅黑" charset="0"/>
                <a:cs typeface="+mn-cs"/>
              </a:rPr>
              <a:t>DevSecOps</a:t>
            </a:r>
            <a:endParaRPr kumimoji="0" lang="en-US" altLang="zh-CN" sz="3600" b="1" i="0" u="none" strike="noStrike" kern="1200" cap="none" spc="0" normalizeH="0" baseline="0" noProof="0" dirty="0" err="1">
              <a:ln>
                <a:noFill/>
              </a:ln>
              <a:solidFill>
                <a:srgbClr val="41A6FC"/>
              </a:solidFill>
              <a:effectLst/>
              <a:uLnTx/>
              <a:uFillTx/>
              <a:latin typeface="微软雅黑" charset="0"/>
              <a:ea typeface="微软雅黑" charset="0"/>
              <a:cs typeface="+mn-cs"/>
            </a:endParaRPr>
          </a:p>
        </p:txBody>
      </p:sp>
      <p:sp>
        <p:nvSpPr>
          <p:cNvPr id="13" name="椭圆 12"/>
          <p:cNvSpPr/>
          <p:nvPr/>
        </p:nvSpPr>
        <p:spPr>
          <a:xfrm>
            <a:off x="927735" y="2364740"/>
            <a:ext cx="172720" cy="172720"/>
          </a:xfrm>
          <a:prstGeom prst="ellipse">
            <a:avLst/>
          </a:prstGeom>
          <a:gradFill flip="none" rotWithShape="1">
            <a:gsLst>
              <a:gs pos="0">
                <a:srgbClr val="0F8AEC"/>
              </a:gs>
              <a:gs pos="100000">
                <a:srgbClr val="00EC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微软雅黑" charset="0"/>
              <a:ea typeface="微软雅黑" charset="0"/>
            </a:endParaRPr>
          </a:p>
        </p:txBody>
      </p:sp>
      <p:sp>
        <p:nvSpPr>
          <p:cNvPr id="15" name="椭圆 14"/>
          <p:cNvSpPr/>
          <p:nvPr/>
        </p:nvSpPr>
        <p:spPr>
          <a:xfrm>
            <a:off x="927735" y="2888615"/>
            <a:ext cx="172720" cy="172720"/>
          </a:xfrm>
          <a:prstGeom prst="ellipse">
            <a:avLst/>
          </a:prstGeom>
          <a:gradFill flip="none" rotWithShape="1">
            <a:gsLst>
              <a:gs pos="0">
                <a:srgbClr val="0F8AEC"/>
              </a:gs>
              <a:gs pos="100000">
                <a:srgbClr val="00EC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微软雅黑" charset="0"/>
              <a:ea typeface="微软雅黑" charset="0"/>
            </a:endParaRPr>
          </a:p>
        </p:txBody>
      </p:sp>
      <p:sp>
        <p:nvSpPr>
          <p:cNvPr id="16" name="椭圆 15"/>
          <p:cNvSpPr/>
          <p:nvPr/>
        </p:nvSpPr>
        <p:spPr>
          <a:xfrm>
            <a:off x="927735" y="4004310"/>
            <a:ext cx="172720" cy="172720"/>
          </a:xfrm>
          <a:prstGeom prst="ellipse">
            <a:avLst/>
          </a:prstGeom>
          <a:gradFill flip="none" rotWithShape="1">
            <a:gsLst>
              <a:gs pos="0">
                <a:srgbClr val="0F8AEC"/>
              </a:gs>
              <a:gs pos="100000">
                <a:srgbClr val="00EC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微软雅黑" charset="0"/>
              <a:ea typeface="微软雅黑"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5" name="椭圆 4"/>
          <p:cNvSpPr/>
          <p:nvPr/>
        </p:nvSpPr>
        <p:spPr>
          <a:xfrm rot="17100000">
            <a:off x="163195" y="213360"/>
            <a:ext cx="556260" cy="556260"/>
          </a:xfrm>
          <a:prstGeom prst="ellipse">
            <a:avLst/>
          </a:prstGeom>
          <a:gradFill flip="none" rotWithShape="1">
            <a:gsLst>
              <a:gs pos="0">
                <a:schemeClr val="bg1"/>
              </a:gs>
              <a:gs pos="100000">
                <a:srgbClr val="FF9601"/>
              </a:gs>
            </a:gsLst>
            <a:lin ang="18900000" scaled="1"/>
            <a:tileRect/>
          </a:gradFill>
          <a:ln>
            <a:noFill/>
          </a:ln>
          <a:effectLst/>
        </p:spPr>
        <p:txBody>
          <a:bodyPr vert="horz" wrap="square" lIns="91440" tIns="45720" rIns="91440" bIns="45720" numCol="1" anchor="t" anchorCtr="0" compatLnSpc="1"/>
          <a:p>
            <a:endParaRPr lang="zh-CN" altLang="en-US">
              <a:solidFill>
                <a:schemeClr val="tx1"/>
              </a:solidFill>
            </a:endParaRPr>
          </a:p>
        </p:txBody>
      </p:sp>
      <p:sp>
        <p:nvSpPr>
          <p:cNvPr id="29" name="TextBox 5"/>
          <p:cNvSpPr txBox="1"/>
          <p:nvPr/>
        </p:nvSpPr>
        <p:spPr>
          <a:xfrm>
            <a:off x="425450" y="264795"/>
            <a:ext cx="8670925" cy="520700"/>
          </a:xfrm>
          <a:prstGeom prst="rect">
            <a:avLst/>
          </a:prstGeom>
          <a:noFill/>
        </p:spPr>
        <p:txBody>
          <a:bodyPr wrap="square" lIns="91280" tIns="45718" rIns="91280" bIns="45718">
            <a:spAutoFit/>
          </a:bodyPr>
          <a:lstStyle>
            <a:defPPr>
              <a:defRPr lang="zh-CN"/>
            </a:defPPr>
            <a:lvl1pPr defTabSz="912495">
              <a:defRPr sz="3200" b="1">
                <a:solidFill>
                  <a:schemeClr val="bg1"/>
                </a:solidFill>
                <a:latin typeface="微软雅黑" charset="-122"/>
                <a:ea typeface="微软雅黑" charset="-122"/>
              </a:defRPr>
            </a:lvl1pPr>
            <a:lvl2pPr marL="455930" defTabSz="912495">
              <a:defRPr sz="1900"/>
            </a:lvl2pPr>
            <a:lvl3pPr marL="912495" defTabSz="912495">
              <a:defRPr sz="1900"/>
            </a:lvl3pPr>
            <a:lvl4pPr marL="1369060" defTabSz="912495">
              <a:defRPr sz="1900"/>
            </a:lvl4pPr>
            <a:lvl5pPr marL="1824990" defTabSz="912495">
              <a:defRPr sz="1900"/>
            </a:lvl5pPr>
            <a:lvl6pPr marL="2281555" defTabSz="912495">
              <a:defRPr sz="1900"/>
            </a:lvl6pPr>
            <a:lvl7pPr marL="2737485" defTabSz="912495">
              <a:defRPr sz="1900"/>
            </a:lvl7pPr>
            <a:lvl8pPr marL="3194050" defTabSz="912495">
              <a:defRPr sz="1900"/>
            </a:lvl8pPr>
            <a:lvl9pPr marL="3649980" defTabSz="912495">
              <a:defRPr sz="1900"/>
            </a:lvl9pPr>
          </a:lstStyle>
          <a:p>
            <a:pPr marL="0" marR="0" lvl="0" indent="0" algn="l" defTabSz="912495" rtl="0" eaLnBrk="1" fontAlgn="auto" latinLnBrk="0" hangingPunct="1">
              <a:lnSpc>
                <a:spcPct val="100000"/>
              </a:lnSpc>
              <a:spcBef>
                <a:spcPts val="0"/>
              </a:spcBef>
              <a:spcAft>
                <a:spcPts val="0"/>
              </a:spcAft>
              <a:buClrTx/>
              <a:buSzTx/>
              <a:buFontTx/>
              <a:buNone/>
              <a:defRPr/>
            </a:pPr>
            <a:r>
              <a:rPr lang="zh-CN" altLang="en-US" sz="2800" noProof="0" dirty="0">
                <a:ln>
                  <a:noFill/>
                </a:ln>
                <a:solidFill>
                  <a:srgbClr val="222A35"/>
                </a:solidFill>
                <a:effectLst/>
                <a:uLnTx/>
                <a:uFillTx/>
                <a:sym typeface="+mn-ea"/>
              </a:rPr>
              <a:t>DevSecOps建设阶段划分</a:t>
            </a:r>
            <a:endParaRPr lang="zh-CN" altLang="en-US" sz="2800" noProof="0" dirty="0">
              <a:ln>
                <a:noFill/>
              </a:ln>
              <a:solidFill>
                <a:srgbClr val="222A35"/>
              </a:solidFill>
              <a:effectLst/>
              <a:uLnTx/>
              <a:uFillTx/>
              <a:sym typeface="+mn-ea"/>
            </a:endParaRPr>
          </a:p>
        </p:txBody>
      </p:sp>
      <p:pic>
        <p:nvPicPr>
          <p:cNvPr id="11" name="图片 10" descr="未标题-2"/>
          <p:cNvPicPr>
            <a:picLocks noChangeAspect="1"/>
          </p:cNvPicPr>
          <p:nvPr/>
        </p:nvPicPr>
        <p:blipFill>
          <a:blip r:embed="rId2"/>
          <a:stretch>
            <a:fillRect/>
          </a:stretch>
        </p:blipFill>
        <p:spPr>
          <a:xfrm>
            <a:off x="10088880" y="264795"/>
            <a:ext cx="1842770" cy="408305"/>
          </a:xfrm>
          <a:prstGeom prst="rect">
            <a:avLst/>
          </a:prstGeom>
        </p:spPr>
      </p:pic>
      <p:sp>
        <p:nvSpPr>
          <p:cNvPr id="22" name="矩形: 圆角 21"/>
          <p:cNvSpPr/>
          <p:nvPr/>
        </p:nvSpPr>
        <p:spPr>
          <a:xfrm>
            <a:off x="964638" y="2381125"/>
            <a:ext cx="10109761" cy="4100286"/>
          </a:xfrm>
          <a:prstGeom prst="roundRect">
            <a:avLst>
              <a:gd name="adj" fmla="val 3551"/>
            </a:avLst>
          </a:prstGeom>
          <a:solidFill>
            <a:schemeClr val="bg1"/>
          </a:solidFill>
          <a:ln>
            <a:solidFill>
              <a:srgbClr val="5468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p:cNvPicPr>
            <a:picLocks noChangeAspect="1"/>
          </p:cNvPicPr>
          <p:nvPr/>
        </p:nvPicPr>
        <p:blipFill>
          <a:blip r:embed="rId3"/>
          <a:stretch>
            <a:fillRect/>
          </a:stretch>
        </p:blipFill>
        <p:spPr>
          <a:xfrm>
            <a:off x="1419922" y="2644689"/>
            <a:ext cx="9352155" cy="3573158"/>
          </a:xfrm>
          <a:prstGeom prst="rect">
            <a:avLst/>
          </a:prstGeom>
        </p:spPr>
      </p:pic>
      <p:grpSp>
        <p:nvGrpSpPr>
          <p:cNvPr id="3" name="组合 2"/>
          <p:cNvGrpSpPr/>
          <p:nvPr/>
        </p:nvGrpSpPr>
        <p:grpSpPr>
          <a:xfrm>
            <a:off x="2220686" y="1665023"/>
            <a:ext cx="267940" cy="840052"/>
            <a:chOff x="2220686" y="1665023"/>
            <a:chExt cx="267940" cy="840052"/>
          </a:xfrm>
        </p:grpSpPr>
        <p:sp>
          <p:nvSpPr>
            <p:cNvPr id="21" name="椭圆 20"/>
            <p:cNvSpPr/>
            <p:nvPr/>
          </p:nvSpPr>
          <p:spPr>
            <a:xfrm>
              <a:off x="2220686" y="2237135"/>
              <a:ext cx="267940" cy="267940"/>
            </a:xfrm>
            <a:prstGeom prst="ellipse">
              <a:avLst/>
            </a:prstGeom>
            <a:solidFill>
              <a:schemeClr val="bg1"/>
            </a:solidFill>
            <a:ln w="25400">
              <a:solidFill>
                <a:srgbClr val="455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atin typeface="微软雅黑" charset="-122"/>
                <a:ea typeface="微软雅黑" charset="-122"/>
              </a:endParaRPr>
            </a:p>
          </p:txBody>
        </p:sp>
        <p:cxnSp>
          <p:nvCxnSpPr>
            <p:cNvPr id="26" name="直接连接符 25"/>
            <p:cNvCxnSpPr/>
            <p:nvPr/>
          </p:nvCxnSpPr>
          <p:spPr>
            <a:xfrm>
              <a:off x="2354732" y="1665023"/>
              <a:ext cx="1981" cy="560735"/>
            </a:xfrm>
            <a:prstGeom prst="line">
              <a:avLst/>
            </a:prstGeom>
            <a:ln w="25400">
              <a:gradFill>
                <a:gsLst>
                  <a:gs pos="0">
                    <a:srgbClr val="546882">
                      <a:alpha val="0"/>
                    </a:srgbClr>
                  </a:gs>
                  <a:gs pos="100000">
                    <a:srgbClr val="546882"/>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sp>
        <p:nvSpPr>
          <p:cNvPr id="27" name="矩形: 圆角 26"/>
          <p:cNvSpPr/>
          <p:nvPr/>
        </p:nvSpPr>
        <p:spPr>
          <a:xfrm>
            <a:off x="1262022" y="958137"/>
            <a:ext cx="2189381" cy="695509"/>
          </a:xfrm>
          <a:prstGeom prst="roundRect">
            <a:avLst>
              <a:gd name="adj" fmla="val 14922"/>
            </a:avLst>
          </a:prstGeom>
          <a:solidFill>
            <a:srgbClr val="41A6FC"/>
          </a:solidFill>
          <a:ln>
            <a:noFill/>
          </a:ln>
          <a:effectLst>
            <a:outerShdw blurRad="50800" dist="50800" dir="5400000" algn="ctr" rotWithShape="0">
              <a:srgbClr val="41A6FC">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72000" tIns="0" rIns="72000" bIns="0" rtlCol="0" anchor="ctr" anchorCtr="1">
            <a:noAutofit/>
          </a:bodyPr>
          <a:p>
            <a:r>
              <a:rPr lang="zh-CN" altLang="zh-CN" sz="1600" b="1" dirty="0">
                <a:solidFill>
                  <a:schemeClr val="bg1"/>
                </a:solidFill>
                <a:latin typeface="微软雅黑" charset="-122"/>
                <a:ea typeface="微软雅黑" charset="-122"/>
              </a:rPr>
              <a:t>形成安全文化</a:t>
            </a:r>
            <a:r>
              <a:rPr lang="zh-CN" altLang="en-US" sz="1600" b="1" dirty="0">
                <a:solidFill>
                  <a:schemeClr val="bg1"/>
                </a:solidFill>
                <a:latin typeface="微软雅黑" charset="-122"/>
                <a:ea typeface="微软雅黑" charset="-122"/>
              </a:rPr>
              <a:t>和</a:t>
            </a:r>
            <a:r>
              <a:rPr lang="zh-CN" altLang="zh-CN" sz="1600" b="1" dirty="0">
                <a:solidFill>
                  <a:schemeClr val="bg1"/>
                </a:solidFill>
                <a:latin typeface="微软雅黑" charset="-122"/>
                <a:ea typeface="微软雅黑" charset="-122"/>
              </a:rPr>
              <a:t>开发团队中“安全专家”</a:t>
            </a:r>
            <a:endParaRPr lang="zh-CN" altLang="zh-CN" sz="1600" b="1" dirty="0">
              <a:solidFill>
                <a:schemeClr val="bg1"/>
              </a:solidFill>
              <a:latin typeface="微软雅黑" charset="-122"/>
              <a:ea typeface="微软雅黑" charset="-122"/>
            </a:endParaRPr>
          </a:p>
        </p:txBody>
      </p:sp>
      <p:grpSp>
        <p:nvGrpSpPr>
          <p:cNvPr id="6" name="组合 5"/>
          <p:cNvGrpSpPr/>
          <p:nvPr/>
        </p:nvGrpSpPr>
        <p:grpSpPr>
          <a:xfrm>
            <a:off x="5959972" y="1676354"/>
            <a:ext cx="267940" cy="840052"/>
            <a:chOff x="5959972" y="1676354"/>
            <a:chExt cx="267940" cy="840052"/>
          </a:xfrm>
        </p:grpSpPr>
        <p:sp>
          <p:nvSpPr>
            <p:cNvPr id="31" name="椭圆 30"/>
            <p:cNvSpPr/>
            <p:nvPr/>
          </p:nvSpPr>
          <p:spPr>
            <a:xfrm>
              <a:off x="5959972" y="2248466"/>
              <a:ext cx="267940" cy="267940"/>
            </a:xfrm>
            <a:prstGeom prst="ellipse">
              <a:avLst/>
            </a:prstGeom>
            <a:solidFill>
              <a:schemeClr val="bg1"/>
            </a:solidFill>
            <a:ln w="25400">
              <a:solidFill>
                <a:srgbClr val="455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atin typeface="微软雅黑" charset="-122"/>
                <a:ea typeface="微软雅黑" charset="-122"/>
              </a:endParaRPr>
            </a:p>
          </p:txBody>
        </p:sp>
        <p:cxnSp>
          <p:nvCxnSpPr>
            <p:cNvPr id="32" name="直接连接符 31"/>
            <p:cNvCxnSpPr/>
            <p:nvPr/>
          </p:nvCxnSpPr>
          <p:spPr>
            <a:xfrm>
              <a:off x="6094018" y="1676354"/>
              <a:ext cx="1981" cy="560735"/>
            </a:xfrm>
            <a:prstGeom prst="line">
              <a:avLst/>
            </a:prstGeom>
            <a:ln w="25400">
              <a:gradFill>
                <a:gsLst>
                  <a:gs pos="0">
                    <a:srgbClr val="546882">
                      <a:alpha val="0"/>
                    </a:srgbClr>
                  </a:gs>
                  <a:gs pos="100000">
                    <a:srgbClr val="546882"/>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sp>
        <p:nvSpPr>
          <p:cNvPr id="33" name="矩形: 圆角 32"/>
          <p:cNvSpPr/>
          <p:nvPr/>
        </p:nvSpPr>
        <p:spPr>
          <a:xfrm>
            <a:off x="5001308" y="969468"/>
            <a:ext cx="2189381" cy="695509"/>
          </a:xfrm>
          <a:prstGeom prst="roundRect">
            <a:avLst>
              <a:gd name="adj" fmla="val 14922"/>
            </a:avLst>
          </a:prstGeom>
          <a:solidFill>
            <a:srgbClr val="41A6FC"/>
          </a:solidFill>
          <a:ln>
            <a:noFill/>
          </a:ln>
          <a:effectLst>
            <a:outerShdw blurRad="50800" dist="50800" dir="5400000" algn="ctr" rotWithShape="0">
              <a:srgbClr val="41A6FC">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72000" tIns="0" rIns="72000" bIns="0" rtlCol="0" anchor="ctr" anchorCtr="1">
            <a:noAutofit/>
          </a:bodyPr>
          <a:p>
            <a:r>
              <a:rPr lang="zh-CN" altLang="en-US" sz="1600" b="1" dirty="0">
                <a:solidFill>
                  <a:schemeClr val="bg1"/>
                </a:solidFill>
                <a:latin typeface="微软雅黑" charset="-122"/>
                <a:ea typeface="微软雅黑" charset="-122"/>
              </a:rPr>
              <a:t>提升安全意识与培训</a:t>
            </a:r>
            <a:endParaRPr lang="zh-CN" altLang="en-US" sz="1600" b="1" dirty="0">
              <a:solidFill>
                <a:schemeClr val="bg1"/>
              </a:solidFill>
              <a:latin typeface="微软雅黑" charset="-122"/>
              <a:ea typeface="微软雅黑" charset="-122"/>
            </a:endParaRPr>
          </a:p>
        </p:txBody>
      </p:sp>
      <p:grpSp>
        <p:nvGrpSpPr>
          <p:cNvPr id="13" name="组合 12"/>
          <p:cNvGrpSpPr/>
          <p:nvPr/>
        </p:nvGrpSpPr>
        <p:grpSpPr>
          <a:xfrm>
            <a:off x="9699258" y="1676354"/>
            <a:ext cx="267940" cy="840052"/>
            <a:chOff x="9699258" y="1676354"/>
            <a:chExt cx="267940" cy="840052"/>
          </a:xfrm>
        </p:grpSpPr>
        <p:sp>
          <p:nvSpPr>
            <p:cNvPr id="35" name="椭圆 34"/>
            <p:cNvSpPr/>
            <p:nvPr/>
          </p:nvSpPr>
          <p:spPr>
            <a:xfrm>
              <a:off x="9699258" y="2248466"/>
              <a:ext cx="267940" cy="267940"/>
            </a:xfrm>
            <a:prstGeom prst="ellipse">
              <a:avLst/>
            </a:prstGeom>
            <a:solidFill>
              <a:schemeClr val="bg1"/>
            </a:solidFill>
            <a:ln w="25400">
              <a:solidFill>
                <a:srgbClr val="455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atin typeface="微软雅黑" charset="-122"/>
                <a:ea typeface="微软雅黑" charset="-122"/>
              </a:endParaRPr>
            </a:p>
          </p:txBody>
        </p:sp>
        <p:cxnSp>
          <p:nvCxnSpPr>
            <p:cNvPr id="36" name="直接连接符 35"/>
            <p:cNvCxnSpPr/>
            <p:nvPr/>
          </p:nvCxnSpPr>
          <p:spPr>
            <a:xfrm>
              <a:off x="9833304" y="1676354"/>
              <a:ext cx="1981" cy="560735"/>
            </a:xfrm>
            <a:prstGeom prst="line">
              <a:avLst/>
            </a:prstGeom>
            <a:ln w="25400">
              <a:gradFill>
                <a:gsLst>
                  <a:gs pos="0">
                    <a:srgbClr val="546882">
                      <a:alpha val="0"/>
                    </a:srgbClr>
                  </a:gs>
                  <a:gs pos="100000">
                    <a:srgbClr val="546882"/>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sp>
        <p:nvSpPr>
          <p:cNvPr id="37" name="矩形: 圆角 36"/>
          <p:cNvSpPr/>
          <p:nvPr/>
        </p:nvSpPr>
        <p:spPr>
          <a:xfrm>
            <a:off x="8740594" y="969468"/>
            <a:ext cx="2189381" cy="695509"/>
          </a:xfrm>
          <a:prstGeom prst="roundRect">
            <a:avLst>
              <a:gd name="adj" fmla="val 14922"/>
            </a:avLst>
          </a:prstGeom>
          <a:solidFill>
            <a:srgbClr val="41A6FC"/>
          </a:solidFill>
          <a:ln>
            <a:noFill/>
          </a:ln>
          <a:effectLst>
            <a:outerShdw blurRad="50800" dist="50800" dir="5400000" algn="ctr" rotWithShape="0">
              <a:srgbClr val="41A6FC">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72000" tIns="0" rIns="72000" bIns="0" rtlCol="0" anchor="ctr" anchorCtr="1">
            <a:noAutofit/>
          </a:bodyPr>
          <a:p>
            <a:r>
              <a:rPr lang="zh-CN" altLang="en-US" sz="1600" b="1" dirty="0">
                <a:solidFill>
                  <a:schemeClr val="bg1"/>
                </a:solidFill>
                <a:latin typeface="微软雅黑" charset="-122"/>
                <a:ea typeface="微软雅黑" charset="-122"/>
              </a:rPr>
              <a:t>工具链建设与应用</a:t>
            </a:r>
            <a:endParaRPr lang="zh-CN" altLang="en-US" sz="1600" b="1" dirty="0">
              <a:solidFill>
                <a:schemeClr val="bg1"/>
              </a:solidFill>
              <a:latin typeface="微软雅黑" charset="-122"/>
              <a:ea typeface="微软雅黑"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3"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300" fill="hold"/>
                                        <p:tgtEl>
                                          <p:spTgt spid="4"/>
                                        </p:tgtEl>
                                        <p:attrNameLst>
                                          <p:attrName>ppt_w</p:attrName>
                                        </p:attrNameLst>
                                      </p:cBhvr>
                                      <p:tavLst>
                                        <p:tav tm="0">
                                          <p:val>
                                            <p:fltVal val="0"/>
                                          </p:val>
                                        </p:tav>
                                        <p:tav tm="100000">
                                          <p:val>
                                            <p:strVal val="#ppt_w"/>
                                          </p:val>
                                        </p:tav>
                                      </p:tavLst>
                                    </p:anim>
                                    <p:anim calcmode="lin" valueType="num">
                                      <p:cBhvr>
                                        <p:cTn id="11" dur="300" fill="hold"/>
                                        <p:tgtEl>
                                          <p:spTgt spid="4"/>
                                        </p:tgtEl>
                                        <p:attrNameLst>
                                          <p:attrName>ppt_h</p:attrName>
                                        </p:attrNameLst>
                                      </p:cBhvr>
                                      <p:tavLst>
                                        <p:tav tm="0">
                                          <p:val>
                                            <p:fltVal val="0"/>
                                          </p:val>
                                        </p:tav>
                                        <p:tav tm="100000">
                                          <p:val>
                                            <p:strVal val="#ppt_h"/>
                                          </p:val>
                                        </p:tav>
                                      </p:tavLst>
                                    </p:anim>
                                  </p:childTnLst>
                                </p:cTn>
                              </p:par>
                              <p:par>
                                <p:cTn id="12" presetID="6" presetClass="emph" presetSubtype="0" autoRev="1" fill="hold" nodeType="withEffect">
                                  <p:stCondLst>
                                    <p:cond delay="250"/>
                                  </p:stCondLst>
                                  <p:childTnLst>
                                    <p:animScale>
                                      <p:cBhvr>
                                        <p:cTn id="13" dur="200" fill="hold"/>
                                        <p:tgtEl>
                                          <p:spTgt spid="4"/>
                                        </p:tgtEl>
                                      </p:cBhvr>
                                      <p:by x="110000" y="110000"/>
                                    </p:animScale>
                                  </p:childTnLst>
                                </p:cTn>
                              </p:par>
                              <p:par>
                                <p:cTn id="14" presetID="23" presetClass="entr" presetSubtype="16" fill="hold"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300" fill="hold"/>
                                        <p:tgtEl>
                                          <p:spTgt spid="3"/>
                                        </p:tgtEl>
                                        <p:attrNameLst>
                                          <p:attrName>ppt_w</p:attrName>
                                        </p:attrNameLst>
                                      </p:cBhvr>
                                      <p:tavLst>
                                        <p:tav tm="0">
                                          <p:val>
                                            <p:fltVal val="0"/>
                                          </p:val>
                                        </p:tav>
                                        <p:tav tm="100000">
                                          <p:val>
                                            <p:strVal val="#ppt_w"/>
                                          </p:val>
                                        </p:tav>
                                      </p:tavLst>
                                    </p:anim>
                                    <p:anim calcmode="lin" valueType="num">
                                      <p:cBhvr>
                                        <p:cTn id="17" dur="300" fill="hold"/>
                                        <p:tgtEl>
                                          <p:spTgt spid="3"/>
                                        </p:tgtEl>
                                        <p:attrNameLst>
                                          <p:attrName>ppt_h</p:attrName>
                                        </p:attrNameLst>
                                      </p:cBhvr>
                                      <p:tavLst>
                                        <p:tav tm="0">
                                          <p:val>
                                            <p:fltVal val="0"/>
                                          </p:val>
                                        </p:tav>
                                        <p:tav tm="100000">
                                          <p:val>
                                            <p:strVal val="#ppt_h"/>
                                          </p:val>
                                        </p:tav>
                                      </p:tavLst>
                                    </p:anim>
                                  </p:childTnLst>
                                </p:cTn>
                              </p:par>
                              <p:par>
                                <p:cTn id="18" presetID="6" presetClass="emph" presetSubtype="0" autoRev="1" fill="hold" nodeType="withEffect">
                                  <p:stCondLst>
                                    <p:cond delay="1000"/>
                                  </p:stCondLst>
                                  <p:childTnLst>
                                    <p:animScale>
                                      <p:cBhvr>
                                        <p:cTn id="19" dur="200" fill="hold"/>
                                        <p:tgtEl>
                                          <p:spTgt spid="3"/>
                                        </p:tgtEl>
                                      </p:cBhvr>
                                      <p:by x="110000" y="110000"/>
                                    </p:animScale>
                                  </p:childTnLst>
                                </p:cTn>
                              </p:par>
                            </p:childTnLst>
                          </p:cTn>
                        </p:par>
                        <p:par>
                          <p:cTn id="20" fill="hold">
                            <p:stCondLst>
                              <p:cond delay="500"/>
                            </p:stCondLst>
                            <p:childTnLst>
                              <p:par>
                                <p:cTn id="21" presetID="42" presetClass="entr" presetSubtype="0"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750"/>
                                        <p:tgtEl>
                                          <p:spTgt spid="27"/>
                                        </p:tgtEl>
                                      </p:cBhvr>
                                    </p:animEffect>
                                    <p:anim calcmode="lin" valueType="num">
                                      <p:cBhvr>
                                        <p:cTn id="24" dur="750" fill="hold"/>
                                        <p:tgtEl>
                                          <p:spTgt spid="27"/>
                                        </p:tgtEl>
                                        <p:attrNameLst>
                                          <p:attrName>ppt_x</p:attrName>
                                        </p:attrNameLst>
                                      </p:cBhvr>
                                      <p:tavLst>
                                        <p:tav tm="0">
                                          <p:val>
                                            <p:strVal val="#ppt_x"/>
                                          </p:val>
                                        </p:tav>
                                        <p:tav tm="100000">
                                          <p:val>
                                            <p:strVal val="#ppt_x"/>
                                          </p:val>
                                        </p:tav>
                                      </p:tavLst>
                                    </p:anim>
                                    <p:anim calcmode="lin" valueType="num">
                                      <p:cBhvr>
                                        <p:cTn id="25" dur="750" fill="hold"/>
                                        <p:tgtEl>
                                          <p:spTgt spid="27"/>
                                        </p:tgtEl>
                                        <p:attrNameLst>
                                          <p:attrName>ppt_y</p:attrName>
                                        </p:attrNameLst>
                                      </p:cBhvr>
                                      <p:tavLst>
                                        <p:tav tm="0">
                                          <p:val>
                                            <p:strVal val="#ppt_y+.1"/>
                                          </p:val>
                                        </p:tav>
                                        <p:tav tm="100000">
                                          <p:val>
                                            <p:strVal val="#ppt_y"/>
                                          </p:val>
                                        </p:tav>
                                      </p:tavLst>
                                    </p:anim>
                                  </p:childTnLst>
                                </p:cTn>
                              </p:par>
                              <p:par>
                                <p:cTn id="26" presetID="23" presetClass="entr" presetSubtype="16" fill="hold" nodeType="withEffect">
                                  <p:stCondLst>
                                    <p:cond delay="750"/>
                                  </p:stCondLst>
                                  <p:childTnLst>
                                    <p:set>
                                      <p:cBhvr>
                                        <p:cTn id="27" dur="1" fill="hold">
                                          <p:stCondLst>
                                            <p:cond delay="0"/>
                                          </p:stCondLst>
                                        </p:cTn>
                                        <p:tgtEl>
                                          <p:spTgt spid="6"/>
                                        </p:tgtEl>
                                        <p:attrNameLst>
                                          <p:attrName>style.visibility</p:attrName>
                                        </p:attrNameLst>
                                      </p:cBhvr>
                                      <p:to>
                                        <p:strVal val="visible"/>
                                      </p:to>
                                    </p:set>
                                    <p:anim calcmode="lin" valueType="num">
                                      <p:cBhvr>
                                        <p:cTn id="28" dur="300" fill="hold"/>
                                        <p:tgtEl>
                                          <p:spTgt spid="6"/>
                                        </p:tgtEl>
                                        <p:attrNameLst>
                                          <p:attrName>ppt_w</p:attrName>
                                        </p:attrNameLst>
                                      </p:cBhvr>
                                      <p:tavLst>
                                        <p:tav tm="0">
                                          <p:val>
                                            <p:fltVal val="0"/>
                                          </p:val>
                                        </p:tav>
                                        <p:tav tm="100000">
                                          <p:val>
                                            <p:strVal val="#ppt_w"/>
                                          </p:val>
                                        </p:tav>
                                      </p:tavLst>
                                    </p:anim>
                                    <p:anim calcmode="lin" valueType="num">
                                      <p:cBhvr>
                                        <p:cTn id="29" dur="300" fill="hold"/>
                                        <p:tgtEl>
                                          <p:spTgt spid="6"/>
                                        </p:tgtEl>
                                        <p:attrNameLst>
                                          <p:attrName>ppt_h</p:attrName>
                                        </p:attrNameLst>
                                      </p:cBhvr>
                                      <p:tavLst>
                                        <p:tav tm="0">
                                          <p:val>
                                            <p:fltVal val="0"/>
                                          </p:val>
                                        </p:tav>
                                        <p:tav tm="100000">
                                          <p:val>
                                            <p:strVal val="#ppt_h"/>
                                          </p:val>
                                        </p:tav>
                                      </p:tavLst>
                                    </p:anim>
                                  </p:childTnLst>
                                </p:cTn>
                              </p:par>
                              <p:par>
                                <p:cTn id="30" presetID="6" presetClass="emph" presetSubtype="0" autoRev="1" fill="hold" nodeType="withEffect">
                                  <p:stCondLst>
                                    <p:cond delay="1000"/>
                                  </p:stCondLst>
                                  <p:childTnLst>
                                    <p:animScale>
                                      <p:cBhvr>
                                        <p:cTn id="31" dur="200" fill="hold"/>
                                        <p:tgtEl>
                                          <p:spTgt spid="6"/>
                                        </p:tgtEl>
                                      </p:cBhvr>
                                      <p:by x="110000" y="110000"/>
                                    </p:animScale>
                                  </p:childTnLst>
                                </p:cTn>
                              </p:par>
                            </p:childTnLst>
                          </p:cTn>
                        </p:par>
                        <p:par>
                          <p:cTn id="32" fill="hold">
                            <p:stCondLst>
                              <p:cond delay="1500"/>
                            </p:stCondLst>
                            <p:childTnLst>
                              <p:par>
                                <p:cTn id="33" presetID="42" presetClass="entr" presetSubtype="0"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750"/>
                                        <p:tgtEl>
                                          <p:spTgt spid="33"/>
                                        </p:tgtEl>
                                      </p:cBhvr>
                                    </p:animEffect>
                                    <p:anim calcmode="lin" valueType="num">
                                      <p:cBhvr>
                                        <p:cTn id="36" dur="750" fill="hold"/>
                                        <p:tgtEl>
                                          <p:spTgt spid="33"/>
                                        </p:tgtEl>
                                        <p:attrNameLst>
                                          <p:attrName>ppt_x</p:attrName>
                                        </p:attrNameLst>
                                      </p:cBhvr>
                                      <p:tavLst>
                                        <p:tav tm="0">
                                          <p:val>
                                            <p:strVal val="#ppt_x"/>
                                          </p:val>
                                        </p:tav>
                                        <p:tav tm="100000">
                                          <p:val>
                                            <p:strVal val="#ppt_x"/>
                                          </p:val>
                                        </p:tav>
                                      </p:tavLst>
                                    </p:anim>
                                    <p:anim calcmode="lin" valueType="num">
                                      <p:cBhvr>
                                        <p:cTn id="37" dur="750" fill="hold"/>
                                        <p:tgtEl>
                                          <p:spTgt spid="33"/>
                                        </p:tgtEl>
                                        <p:attrNameLst>
                                          <p:attrName>ppt_y</p:attrName>
                                        </p:attrNameLst>
                                      </p:cBhvr>
                                      <p:tavLst>
                                        <p:tav tm="0">
                                          <p:val>
                                            <p:strVal val="#ppt_y+.1"/>
                                          </p:val>
                                        </p:tav>
                                        <p:tav tm="100000">
                                          <p:val>
                                            <p:strVal val="#ppt_y"/>
                                          </p:val>
                                        </p:tav>
                                      </p:tavLst>
                                    </p:anim>
                                  </p:childTnLst>
                                </p:cTn>
                              </p:par>
                              <p:par>
                                <p:cTn id="38" presetID="23" presetClass="entr" presetSubtype="16" fill="hold" nodeType="withEffect">
                                  <p:stCondLst>
                                    <p:cond delay="750"/>
                                  </p:stCondLst>
                                  <p:childTnLst>
                                    <p:set>
                                      <p:cBhvr>
                                        <p:cTn id="39" dur="1" fill="hold">
                                          <p:stCondLst>
                                            <p:cond delay="0"/>
                                          </p:stCondLst>
                                        </p:cTn>
                                        <p:tgtEl>
                                          <p:spTgt spid="13"/>
                                        </p:tgtEl>
                                        <p:attrNameLst>
                                          <p:attrName>style.visibility</p:attrName>
                                        </p:attrNameLst>
                                      </p:cBhvr>
                                      <p:to>
                                        <p:strVal val="visible"/>
                                      </p:to>
                                    </p:set>
                                    <p:anim calcmode="lin" valueType="num">
                                      <p:cBhvr>
                                        <p:cTn id="40" dur="300" fill="hold"/>
                                        <p:tgtEl>
                                          <p:spTgt spid="13"/>
                                        </p:tgtEl>
                                        <p:attrNameLst>
                                          <p:attrName>ppt_w</p:attrName>
                                        </p:attrNameLst>
                                      </p:cBhvr>
                                      <p:tavLst>
                                        <p:tav tm="0">
                                          <p:val>
                                            <p:fltVal val="0"/>
                                          </p:val>
                                        </p:tav>
                                        <p:tav tm="100000">
                                          <p:val>
                                            <p:strVal val="#ppt_w"/>
                                          </p:val>
                                        </p:tav>
                                      </p:tavLst>
                                    </p:anim>
                                    <p:anim calcmode="lin" valueType="num">
                                      <p:cBhvr>
                                        <p:cTn id="41" dur="300" fill="hold"/>
                                        <p:tgtEl>
                                          <p:spTgt spid="13"/>
                                        </p:tgtEl>
                                        <p:attrNameLst>
                                          <p:attrName>ppt_h</p:attrName>
                                        </p:attrNameLst>
                                      </p:cBhvr>
                                      <p:tavLst>
                                        <p:tav tm="0">
                                          <p:val>
                                            <p:fltVal val="0"/>
                                          </p:val>
                                        </p:tav>
                                        <p:tav tm="100000">
                                          <p:val>
                                            <p:strVal val="#ppt_h"/>
                                          </p:val>
                                        </p:tav>
                                      </p:tavLst>
                                    </p:anim>
                                  </p:childTnLst>
                                </p:cTn>
                              </p:par>
                              <p:par>
                                <p:cTn id="42" presetID="6" presetClass="emph" presetSubtype="0" autoRev="1" fill="hold" nodeType="withEffect">
                                  <p:stCondLst>
                                    <p:cond delay="1000"/>
                                  </p:stCondLst>
                                  <p:childTnLst>
                                    <p:animScale>
                                      <p:cBhvr>
                                        <p:cTn id="43" dur="200" fill="hold"/>
                                        <p:tgtEl>
                                          <p:spTgt spid="13"/>
                                        </p:tgtEl>
                                      </p:cBhvr>
                                      <p:by x="110000" y="110000"/>
                                    </p:animScale>
                                  </p:childTnLst>
                                </p:cTn>
                              </p:par>
                            </p:childTnLst>
                          </p:cTn>
                        </p:par>
                        <p:par>
                          <p:cTn id="44" fill="hold">
                            <p:stCondLst>
                              <p:cond delay="2500"/>
                            </p:stCondLst>
                            <p:childTnLst>
                              <p:par>
                                <p:cTn id="45" presetID="42"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750"/>
                                        <p:tgtEl>
                                          <p:spTgt spid="37"/>
                                        </p:tgtEl>
                                      </p:cBhvr>
                                    </p:animEffect>
                                    <p:anim calcmode="lin" valueType="num">
                                      <p:cBhvr>
                                        <p:cTn id="48" dur="750" fill="hold"/>
                                        <p:tgtEl>
                                          <p:spTgt spid="37"/>
                                        </p:tgtEl>
                                        <p:attrNameLst>
                                          <p:attrName>ppt_x</p:attrName>
                                        </p:attrNameLst>
                                      </p:cBhvr>
                                      <p:tavLst>
                                        <p:tav tm="0">
                                          <p:val>
                                            <p:strVal val="#ppt_x"/>
                                          </p:val>
                                        </p:tav>
                                        <p:tav tm="100000">
                                          <p:val>
                                            <p:strVal val="#ppt_x"/>
                                          </p:val>
                                        </p:tav>
                                      </p:tavLst>
                                    </p:anim>
                                    <p:anim calcmode="lin" valueType="num">
                                      <p:cBhvr>
                                        <p:cTn id="49" dur="75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7" grpId="0" bldLvl="0" animBg="1"/>
      <p:bldP spid="33" grpId="0" bldLvl="0" animBg="1"/>
      <p:bldP spid="37"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5" name="椭圆 4"/>
          <p:cNvSpPr/>
          <p:nvPr/>
        </p:nvSpPr>
        <p:spPr>
          <a:xfrm rot="17100000">
            <a:off x="163195" y="213360"/>
            <a:ext cx="556260" cy="556260"/>
          </a:xfrm>
          <a:prstGeom prst="ellipse">
            <a:avLst/>
          </a:prstGeom>
          <a:gradFill flip="none" rotWithShape="1">
            <a:gsLst>
              <a:gs pos="0">
                <a:schemeClr val="bg1"/>
              </a:gs>
              <a:gs pos="100000">
                <a:srgbClr val="FF9601"/>
              </a:gs>
            </a:gsLst>
            <a:lin ang="18900000" scaled="1"/>
            <a:tileRect/>
          </a:gradFill>
          <a:ln>
            <a:noFill/>
          </a:ln>
          <a:effectLst/>
        </p:spPr>
        <p:txBody>
          <a:bodyPr vert="horz" wrap="square" lIns="91440" tIns="45720" rIns="91440" bIns="45720" numCol="1" anchor="t" anchorCtr="0" compatLnSpc="1"/>
          <a:p>
            <a:endParaRPr lang="zh-CN" altLang="en-US">
              <a:solidFill>
                <a:schemeClr val="tx1"/>
              </a:solidFill>
              <a:latin typeface="微软雅黑" charset="0"/>
              <a:ea typeface="微软雅黑" charset="0"/>
            </a:endParaRPr>
          </a:p>
        </p:txBody>
      </p:sp>
      <p:sp>
        <p:nvSpPr>
          <p:cNvPr id="29" name="TextBox 5"/>
          <p:cNvSpPr txBox="1"/>
          <p:nvPr/>
        </p:nvSpPr>
        <p:spPr>
          <a:xfrm>
            <a:off x="425450" y="264795"/>
            <a:ext cx="8670925" cy="520700"/>
          </a:xfrm>
          <a:prstGeom prst="rect">
            <a:avLst/>
          </a:prstGeom>
          <a:noFill/>
        </p:spPr>
        <p:txBody>
          <a:bodyPr wrap="square" lIns="91280" tIns="45718" rIns="91280" bIns="45718">
            <a:spAutoFit/>
          </a:bodyPr>
          <a:lstStyle>
            <a:defPPr>
              <a:defRPr lang="zh-CN"/>
            </a:defPPr>
            <a:lvl1pPr defTabSz="912495">
              <a:defRPr sz="3200" b="1">
                <a:solidFill>
                  <a:schemeClr val="bg1"/>
                </a:solidFill>
                <a:latin typeface="微软雅黑" charset="-122"/>
                <a:ea typeface="微软雅黑" charset="-122"/>
              </a:defRPr>
            </a:lvl1pPr>
            <a:lvl2pPr marL="455930" defTabSz="912495">
              <a:defRPr sz="1900"/>
            </a:lvl2pPr>
            <a:lvl3pPr marL="912495" defTabSz="912495">
              <a:defRPr sz="1900"/>
            </a:lvl3pPr>
            <a:lvl4pPr marL="1369060" defTabSz="912495">
              <a:defRPr sz="1900"/>
            </a:lvl4pPr>
            <a:lvl5pPr marL="1824990" defTabSz="912495">
              <a:defRPr sz="1900"/>
            </a:lvl5pPr>
            <a:lvl6pPr marL="2281555" defTabSz="912495">
              <a:defRPr sz="1900"/>
            </a:lvl6pPr>
            <a:lvl7pPr marL="2737485" defTabSz="912495">
              <a:defRPr sz="1900"/>
            </a:lvl7pPr>
            <a:lvl8pPr marL="3194050" defTabSz="912495">
              <a:defRPr sz="1900"/>
            </a:lvl8pPr>
            <a:lvl9pPr marL="3649980" defTabSz="912495">
              <a:defRPr sz="1900"/>
            </a:lvl9pPr>
          </a:lstStyle>
          <a:p>
            <a:pPr marL="0" marR="0" lvl="0" indent="0" algn="l" defTabSz="912495" rtl="0" eaLnBrk="1" fontAlgn="auto" latinLnBrk="0" hangingPunct="1">
              <a:lnSpc>
                <a:spcPct val="100000"/>
              </a:lnSpc>
              <a:spcBef>
                <a:spcPts val="0"/>
              </a:spcBef>
              <a:spcAft>
                <a:spcPts val="0"/>
              </a:spcAft>
              <a:buClrTx/>
              <a:buSzTx/>
              <a:buFontTx/>
              <a:buNone/>
              <a:defRPr/>
            </a:pPr>
            <a:r>
              <a:rPr lang="zh-CN" altLang="en-US" sz="2800" noProof="0" dirty="0">
                <a:ln>
                  <a:noFill/>
                </a:ln>
                <a:solidFill>
                  <a:srgbClr val="222A35"/>
                </a:solidFill>
                <a:effectLst/>
                <a:uLnTx/>
                <a:uFillTx/>
                <a:latin typeface="微软雅黑" charset="0"/>
                <a:ea typeface="微软雅黑" charset="0"/>
                <a:sym typeface="+mn-ea"/>
              </a:rPr>
              <a:t>安全工具链建设方案</a:t>
            </a:r>
            <a:endParaRPr lang="zh-CN" altLang="en-US" sz="2800" noProof="0" dirty="0">
              <a:ln>
                <a:noFill/>
              </a:ln>
              <a:solidFill>
                <a:srgbClr val="222A35"/>
              </a:solidFill>
              <a:effectLst/>
              <a:uLnTx/>
              <a:uFillTx/>
              <a:latin typeface="微软雅黑" charset="0"/>
              <a:ea typeface="微软雅黑" charset="0"/>
              <a:sym typeface="+mn-ea"/>
            </a:endParaRPr>
          </a:p>
        </p:txBody>
      </p:sp>
      <p:pic>
        <p:nvPicPr>
          <p:cNvPr id="11" name="图片 10" descr="未标题-2"/>
          <p:cNvPicPr>
            <a:picLocks noChangeAspect="1"/>
          </p:cNvPicPr>
          <p:nvPr/>
        </p:nvPicPr>
        <p:blipFill>
          <a:blip r:embed="rId2"/>
          <a:stretch>
            <a:fillRect/>
          </a:stretch>
        </p:blipFill>
        <p:spPr>
          <a:xfrm>
            <a:off x="10088880" y="264795"/>
            <a:ext cx="1842770" cy="408305"/>
          </a:xfrm>
          <a:prstGeom prst="rect">
            <a:avLst/>
          </a:prstGeom>
        </p:spPr>
      </p:pic>
      <p:sp>
        <p:nvSpPr>
          <p:cNvPr id="7" name="矩形: 圆角 6"/>
          <p:cNvSpPr/>
          <p:nvPr/>
        </p:nvSpPr>
        <p:spPr>
          <a:xfrm>
            <a:off x="367080" y="3986832"/>
            <a:ext cx="307698" cy="90172"/>
          </a:xfrm>
          <a:prstGeom prst="roundRect">
            <a:avLst>
              <a:gd name="adj" fmla="val 50000"/>
            </a:avLst>
          </a:prstGeom>
          <a:solidFill>
            <a:srgbClr val="41A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charset="0"/>
              <a:ea typeface="微软雅黑" charset="0"/>
            </a:endParaRPr>
          </a:p>
        </p:txBody>
      </p:sp>
      <p:sp>
        <p:nvSpPr>
          <p:cNvPr id="19" name="矩形: 圆角 18"/>
          <p:cNvSpPr/>
          <p:nvPr/>
        </p:nvSpPr>
        <p:spPr>
          <a:xfrm>
            <a:off x="706613" y="3986832"/>
            <a:ext cx="307698" cy="90172"/>
          </a:xfrm>
          <a:prstGeom prst="roundRect">
            <a:avLst>
              <a:gd name="adj" fmla="val 50000"/>
            </a:avLst>
          </a:prstGeom>
          <a:solidFill>
            <a:srgbClr val="41A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sp>
        <p:nvSpPr>
          <p:cNvPr id="20" name="矩形: 圆角 19"/>
          <p:cNvSpPr/>
          <p:nvPr/>
        </p:nvSpPr>
        <p:spPr>
          <a:xfrm>
            <a:off x="1046146" y="3986832"/>
            <a:ext cx="307698" cy="90172"/>
          </a:xfrm>
          <a:prstGeom prst="roundRect">
            <a:avLst>
              <a:gd name="adj" fmla="val 50000"/>
            </a:avLst>
          </a:prstGeom>
          <a:solidFill>
            <a:srgbClr val="FF8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sp>
        <p:nvSpPr>
          <p:cNvPr id="24" name="矩形: 圆角 23"/>
          <p:cNvSpPr/>
          <p:nvPr/>
        </p:nvSpPr>
        <p:spPr>
          <a:xfrm>
            <a:off x="1385679" y="3986832"/>
            <a:ext cx="307698" cy="90172"/>
          </a:xfrm>
          <a:prstGeom prst="roundRect">
            <a:avLst>
              <a:gd name="adj" fmla="val 50000"/>
            </a:avLst>
          </a:prstGeom>
          <a:solidFill>
            <a:srgbClr val="FF8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sp>
        <p:nvSpPr>
          <p:cNvPr id="25" name="矩形: 圆角 24"/>
          <p:cNvSpPr/>
          <p:nvPr/>
        </p:nvSpPr>
        <p:spPr>
          <a:xfrm>
            <a:off x="1725212" y="3986832"/>
            <a:ext cx="307698" cy="90172"/>
          </a:xfrm>
          <a:prstGeom prst="roundRect">
            <a:avLst>
              <a:gd name="adj" fmla="val 50000"/>
            </a:avLst>
          </a:prstGeom>
          <a:solidFill>
            <a:srgbClr val="41A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sp>
        <p:nvSpPr>
          <p:cNvPr id="9" name="矩形: 圆角 25"/>
          <p:cNvSpPr/>
          <p:nvPr/>
        </p:nvSpPr>
        <p:spPr>
          <a:xfrm>
            <a:off x="2064745" y="3986832"/>
            <a:ext cx="307698" cy="90172"/>
          </a:xfrm>
          <a:prstGeom prst="roundRect">
            <a:avLst>
              <a:gd name="adj" fmla="val 50000"/>
            </a:avLst>
          </a:prstGeom>
          <a:solidFill>
            <a:srgbClr val="FF8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sp>
        <p:nvSpPr>
          <p:cNvPr id="10" name="矩形: 圆角 26"/>
          <p:cNvSpPr/>
          <p:nvPr/>
        </p:nvSpPr>
        <p:spPr>
          <a:xfrm>
            <a:off x="2404278" y="3986832"/>
            <a:ext cx="307698" cy="90172"/>
          </a:xfrm>
          <a:prstGeom prst="roundRect">
            <a:avLst>
              <a:gd name="adj" fmla="val 50000"/>
            </a:avLst>
          </a:prstGeom>
          <a:solidFill>
            <a:srgbClr val="FF8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sp>
        <p:nvSpPr>
          <p:cNvPr id="28" name="矩形: 圆角 27"/>
          <p:cNvSpPr/>
          <p:nvPr/>
        </p:nvSpPr>
        <p:spPr>
          <a:xfrm>
            <a:off x="2743811" y="3986832"/>
            <a:ext cx="307698" cy="90172"/>
          </a:xfrm>
          <a:prstGeom prst="roundRect">
            <a:avLst>
              <a:gd name="adj" fmla="val 50000"/>
            </a:avLst>
          </a:prstGeom>
          <a:solidFill>
            <a:srgbClr val="FF8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sp>
        <p:nvSpPr>
          <p:cNvPr id="12" name="矩形: 圆角 28"/>
          <p:cNvSpPr/>
          <p:nvPr/>
        </p:nvSpPr>
        <p:spPr>
          <a:xfrm>
            <a:off x="3083344" y="3986832"/>
            <a:ext cx="307698" cy="90172"/>
          </a:xfrm>
          <a:prstGeom prst="roundRect">
            <a:avLst>
              <a:gd name="adj" fmla="val 50000"/>
            </a:avLst>
          </a:prstGeom>
          <a:solidFill>
            <a:srgbClr val="FF8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grpSp>
        <p:nvGrpSpPr>
          <p:cNvPr id="14" name="组合 13"/>
          <p:cNvGrpSpPr/>
          <p:nvPr/>
        </p:nvGrpSpPr>
        <p:grpSpPr>
          <a:xfrm>
            <a:off x="464872" y="3617297"/>
            <a:ext cx="112114" cy="327255"/>
            <a:chOff x="740575" y="4533670"/>
            <a:chExt cx="112114" cy="327255"/>
          </a:xfrm>
        </p:grpSpPr>
        <p:cxnSp>
          <p:nvCxnSpPr>
            <p:cNvPr id="15" name="直接连接符 14"/>
            <p:cNvCxnSpPr/>
            <p:nvPr/>
          </p:nvCxnSpPr>
          <p:spPr>
            <a:xfrm>
              <a:off x="796632" y="4589727"/>
              <a:ext cx="0" cy="271198"/>
            </a:xfrm>
            <a:prstGeom prst="line">
              <a:avLst/>
            </a:prstGeom>
            <a:ln w="25400">
              <a:gradFill>
                <a:gsLst>
                  <a:gs pos="0">
                    <a:srgbClr val="546882"/>
                  </a:gs>
                  <a:gs pos="100000">
                    <a:srgbClr val="546882">
                      <a:alpha val="0"/>
                    </a:srgb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740575" y="4533670"/>
              <a:ext cx="112114" cy="112114"/>
            </a:xfrm>
            <a:prstGeom prst="ellipse">
              <a:avLst/>
            </a:prstGeom>
            <a:solidFill>
              <a:schemeClr val="bg1"/>
            </a:solidFill>
            <a:ln w="25400">
              <a:solidFill>
                <a:srgbClr val="455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atin typeface="微软雅黑" charset="0"/>
                <a:ea typeface="微软雅黑" charset="0"/>
              </a:endParaRPr>
            </a:p>
          </p:txBody>
        </p:sp>
      </p:grpSp>
      <p:sp>
        <p:nvSpPr>
          <p:cNvPr id="18" name="文本框 17"/>
          <p:cNvSpPr txBox="1"/>
          <p:nvPr/>
        </p:nvSpPr>
        <p:spPr>
          <a:xfrm>
            <a:off x="221051" y="3365635"/>
            <a:ext cx="647231" cy="246221"/>
          </a:xfrm>
          <a:prstGeom prst="rect">
            <a:avLst/>
          </a:prstGeom>
          <a:noFill/>
        </p:spPr>
        <p:txBody>
          <a:bodyPr wrap="square" rtlCol="0">
            <a:spAutoFit/>
          </a:bodyPr>
          <a:p>
            <a:pPr algn="ctr"/>
            <a:r>
              <a:rPr lang="zh-CN" altLang="en-US" sz="1000" dirty="0">
                <a:solidFill>
                  <a:srgbClr val="546882"/>
                </a:solidFill>
                <a:latin typeface="微软雅黑" charset="0"/>
                <a:ea typeface="微软雅黑" charset="0"/>
              </a:rPr>
              <a:t>需求</a:t>
            </a:r>
            <a:endParaRPr lang="zh-CN" altLang="en-US" sz="1000" dirty="0">
              <a:solidFill>
                <a:srgbClr val="546882"/>
              </a:solidFill>
              <a:latin typeface="微软雅黑" charset="0"/>
              <a:ea typeface="微软雅黑" charset="0"/>
            </a:endParaRPr>
          </a:p>
        </p:txBody>
      </p:sp>
      <p:grpSp>
        <p:nvGrpSpPr>
          <p:cNvPr id="17" name="组合 16"/>
          <p:cNvGrpSpPr/>
          <p:nvPr/>
        </p:nvGrpSpPr>
        <p:grpSpPr>
          <a:xfrm>
            <a:off x="764750" y="4075322"/>
            <a:ext cx="112114" cy="356585"/>
            <a:chOff x="740575" y="4589727"/>
            <a:chExt cx="112114" cy="356585"/>
          </a:xfrm>
        </p:grpSpPr>
        <p:cxnSp>
          <p:nvCxnSpPr>
            <p:cNvPr id="23" name="直接连接符 22"/>
            <p:cNvCxnSpPr/>
            <p:nvPr/>
          </p:nvCxnSpPr>
          <p:spPr>
            <a:xfrm>
              <a:off x="796632" y="4589727"/>
              <a:ext cx="0" cy="271198"/>
            </a:xfrm>
            <a:prstGeom prst="line">
              <a:avLst/>
            </a:prstGeom>
            <a:ln w="25400">
              <a:gradFill>
                <a:gsLst>
                  <a:gs pos="0">
                    <a:srgbClr val="546882">
                      <a:alpha val="0"/>
                    </a:srgbClr>
                  </a:gs>
                  <a:gs pos="100000">
                    <a:srgbClr val="546882"/>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740575" y="4834198"/>
              <a:ext cx="112114" cy="112114"/>
            </a:xfrm>
            <a:prstGeom prst="ellipse">
              <a:avLst/>
            </a:prstGeom>
            <a:solidFill>
              <a:schemeClr val="bg1"/>
            </a:solidFill>
            <a:ln w="25400">
              <a:solidFill>
                <a:srgbClr val="455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charset="0"/>
                <a:ea typeface="微软雅黑" charset="0"/>
              </a:endParaRPr>
            </a:p>
          </p:txBody>
        </p:sp>
      </p:grpSp>
      <p:sp>
        <p:nvSpPr>
          <p:cNvPr id="38" name="文本框 37"/>
          <p:cNvSpPr txBox="1"/>
          <p:nvPr/>
        </p:nvSpPr>
        <p:spPr>
          <a:xfrm>
            <a:off x="497191" y="4428475"/>
            <a:ext cx="647231" cy="400110"/>
          </a:xfrm>
          <a:prstGeom prst="rect">
            <a:avLst/>
          </a:prstGeom>
          <a:noFill/>
        </p:spPr>
        <p:txBody>
          <a:bodyPr wrap="square" rtlCol="0">
            <a:spAutoFit/>
          </a:bodyPr>
          <a:p>
            <a:pPr algn="ctr"/>
            <a:r>
              <a:rPr lang="zh-CN" altLang="en-US" sz="1000" dirty="0">
                <a:solidFill>
                  <a:srgbClr val="546882"/>
                </a:solidFill>
                <a:latin typeface="微软雅黑" charset="0"/>
                <a:ea typeface="微软雅黑" charset="0"/>
              </a:rPr>
              <a:t>架构与设计</a:t>
            </a:r>
            <a:endParaRPr lang="zh-CN" altLang="en-US" sz="1000" dirty="0">
              <a:solidFill>
                <a:srgbClr val="546882"/>
              </a:solidFill>
              <a:latin typeface="微软雅黑" charset="0"/>
              <a:ea typeface="微软雅黑" charset="0"/>
            </a:endParaRPr>
          </a:p>
        </p:txBody>
      </p:sp>
      <p:grpSp>
        <p:nvGrpSpPr>
          <p:cNvPr id="39" name="组合 38"/>
          <p:cNvGrpSpPr/>
          <p:nvPr/>
        </p:nvGrpSpPr>
        <p:grpSpPr>
          <a:xfrm>
            <a:off x="1168160" y="3620058"/>
            <a:ext cx="112114" cy="327255"/>
            <a:chOff x="740575" y="4533670"/>
            <a:chExt cx="112114" cy="327255"/>
          </a:xfrm>
        </p:grpSpPr>
        <p:cxnSp>
          <p:nvCxnSpPr>
            <p:cNvPr id="41" name="直接连接符 40"/>
            <p:cNvCxnSpPr/>
            <p:nvPr/>
          </p:nvCxnSpPr>
          <p:spPr>
            <a:xfrm>
              <a:off x="796632" y="4589727"/>
              <a:ext cx="0" cy="271198"/>
            </a:xfrm>
            <a:prstGeom prst="line">
              <a:avLst/>
            </a:prstGeom>
            <a:ln w="25400">
              <a:gradFill>
                <a:gsLst>
                  <a:gs pos="0">
                    <a:srgbClr val="546882"/>
                  </a:gs>
                  <a:gs pos="100000">
                    <a:srgbClr val="546882">
                      <a:alpha val="0"/>
                    </a:srgb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740575" y="4533670"/>
              <a:ext cx="112114" cy="112114"/>
            </a:xfrm>
            <a:prstGeom prst="ellipse">
              <a:avLst/>
            </a:prstGeom>
            <a:solidFill>
              <a:schemeClr val="bg1"/>
            </a:solidFill>
            <a:ln w="25400">
              <a:solidFill>
                <a:srgbClr val="455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atin typeface="微软雅黑" charset="0"/>
                <a:ea typeface="微软雅黑" charset="0"/>
              </a:endParaRPr>
            </a:p>
          </p:txBody>
        </p:sp>
      </p:grpSp>
      <p:sp>
        <p:nvSpPr>
          <p:cNvPr id="43" name="文本框 42"/>
          <p:cNvSpPr txBox="1"/>
          <p:nvPr/>
        </p:nvSpPr>
        <p:spPr>
          <a:xfrm>
            <a:off x="839698" y="3067300"/>
            <a:ext cx="769038" cy="553998"/>
          </a:xfrm>
          <a:prstGeom prst="rect">
            <a:avLst/>
          </a:prstGeom>
          <a:noFill/>
        </p:spPr>
        <p:txBody>
          <a:bodyPr wrap="square" rtlCol="0">
            <a:spAutoFit/>
          </a:bodyPr>
          <a:p>
            <a:pPr algn="ctr"/>
            <a:r>
              <a:rPr lang="zh-CN" altLang="en-US" sz="1000" dirty="0">
                <a:solidFill>
                  <a:srgbClr val="546882"/>
                </a:solidFill>
                <a:latin typeface="微软雅黑" charset="0"/>
                <a:ea typeface="微软雅黑" charset="0"/>
              </a:rPr>
              <a:t>自主快速轻量威胁建模</a:t>
            </a:r>
            <a:endParaRPr lang="zh-CN" altLang="en-US" sz="1000" dirty="0">
              <a:solidFill>
                <a:srgbClr val="546882"/>
              </a:solidFill>
              <a:latin typeface="微软雅黑" charset="0"/>
              <a:ea typeface="微软雅黑" charset="0"/>
            </a:endParaRPr>
          </a:p>
        </p:txBody>
      </p:sp>
      <p:grpSp>
        <p:nvGrpSpPr>
          <p:cNvPr id="44" name="组合 43"/>
          <p:cNvGrpSpPr/>
          <p:nvPr/>
        </p:nvGrpSpPr>
        <p:grpSpPr>
          <a:xfrm>
            <a:off x="1468038" y="4076574"/>
            <a:ext cx="112114" cy="356585"/>
            <a:chOff x="740575" y="4589727"/>
            <a:chExt cx="112114" cy="356585"/>
          </a:xfrm>
        </p:grpSpPr>
        <p:cxnSp>
          <p:nvCxnSpPr>
            <p:cNvPr id="45" name="直接连接符 44"/>
            <p:cNvCxnSpPr/>
            <p:nvPr/>
          </p:nvCxnSpPr>
          <p:spPr>
            <a:xfrm>
              <a:off x="796632" y="4589727"/>
              <a:ext cx="0" cy="271198"/>
            </a:xfrm>
            <a:prstGeom prst="line">
              <a:avLst/>
            </a:prstGeom>
            <a:ln w="25400">
              <a:gradFill>
                <a:gsLst>
                  <a:gs pos="0">
                    <a:srgbClr val="FF822E">
                      <a:alpha val="0"/>
                    </a:srgbClr>
                  </a:gs>
                  <a:gs pos="100000">
                    <a:srgbClr val="FF822E"/>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a:off x="740575" y="4834198"/>
              <a:ext cx="112114" cy="112114"/>
            </a:xfrm>
            <a:prstGeom prst="ellipse">
              <a:avLst/>
            </a:prstGeom>
            <a:solidFill>
              <a:schemeClr val="bg1"/>
            </a:solidFill>
            <a:ln w="25400">
              <a:solidFill>
                <a:srgbClr val="FF82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charset="0"/>
                <a:ea typeface="微软雅黑" charset="0"/>
              </a:endParaRPr>
            </a:p>
          </p:txBody>
        </p:sp>
      </p:grpSp>
      <p:sp>
        <p:nvSpPr>
          <p:cNvPr id="47" name="文本框 46"/>
          <p:cNvSpPr txBox="1"/>
          <p:nvPr/>
        </p:nvSpPr>
        <p:spPr>
          <a:xfrm>
            <a:off x="1136315" y="4429727"/>
            <a:ext cx="769037" cy="400110"/>
          </a:xfrm>
          <a:prstGeom prst="rect">
            <a:avLst/>
          </a:prstGeom>
          <a:noFill/>
        </p:spPr>
        <p:txBody>
          <a:bodyPr wrap="square" rtlCol="0">
            <a:spAutoFit/>
          </a:bodyPr>
          <a:p>
            <a:pPr algn="ctr"/>
            <a:r>
              <a:rPr lang="zh-CN" altLang="en-US" sz="1000" dirty="0">
                <a:solidFill>
                  <a:srgbClr val="FF822E"/>
                </a:solidFill>
                <a:latin typeface="微软雅黑" charset="0"/>
                <a:ea typeface="微软雅黑" charset="0"/>
              </a:rPr>
              <a:t>开发</a:t>
            </a:r>
            <a:endParaRPr lang="en-US" altLang="zh-CN" sz="1000" dirty="0">
              <a:solidFill>
                <a:srgbClr val="FF822E"/>
              </a:solidFill>
              <a:latin typeface="微软雅黑" charset="0"/>
              <a:ea typeface="微软雅黑" charset="0"/>
            </a:endParaRPr>
          </a:p>
          <a:p>
            <a:pPr algn="ctr"/>
            <a:r>
              <a:rPr lang="zh-CN" altLang="en-US" sz="1000" dirty="0">
                <a:solidFill>
                  <a:srgbClr val="FF822E"/>
                </a:solidFill>
                <a:latin typeface="微软雅黑" charset="0"/>
                <a:ea typeface="微软雅黑" charset="0"/>
              </a:rPr>
              <a:t>安全培训</a:t>
            </a:r>
            <a:endParaRPr lang="zh-CN" altLang="en-US" sz="1000" dirty="0">
              <a:solidFill>
                <a:srgbClr val="FF822E"/>
              </a:solidFill>
              <a:latin typeface="微软雅黑" charset="0"/>
              <a:ea typeface="微软雅黑" charset="0"/>
            </a:endParaRPr>
          </a:p>
        </p:txBody>
      </p:sp>
      <p:grpSp>
        <p:nvGrpSpPr>
          <p:cNvPr id="48" name="组合 47"/>
          <p:cNvGrpSpPr/>
          <p:nvPr/>
        </p:nvGrpSpPr>
        <p:grpSpPr>
          <a:xfrm>
            <a:off x="1815391" y="3627372"/>
            <a:ext cx="112114" cy="327255"/>
            <a:chOff x="740575" y="4533670"/>
            <a:chExt cx="112114" cy="327255"/>
          </a:xfrm>
        </p:grpSpPr>
        <p:cxnSp>
          <p:nvCxnSpPr>
            <p:cNvPr id="49" name="直接连接符 48"/>
            <p:cNvCxnSpPr/>
            <p:nvPr/>
          </p:nvCxnSpPr>
          <p:spPr>
            <a:xfrm>
              <a:off x="796632" y="4589727"/>
              <a:ext cx="0" cy="271198"/>
            </a:xfrm>
            <a:prstGeom prst="line">
              <a:avLst/>
            </a:prstGeom>
            <a:ln w="25400">
              <a:gradFill>
                <a:gsLst>
                  <a:gs pos="0">
                    <a:srgbClr val="546882"/>
                  </a:gs>
                  <a:gs pos="100000">
                    <a:srgbClr val="546882">
                      <a:alpha val="0"/>
                    </a:srgb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50" name="椭圆 49"/>
            <p:cNvSpPr/>
            <p:nvPr/>
          </p:nvSpPr>
          <p:spPr>
            <a:xfrm>
              <a:off x="740575" y="4533670"/>
              <a:ext cx="112114" cy="112114"/>
            </a:xfrm>
            <a:prstGeom prst="ellipse">
              <a:avLst/>
            </a:prstGeom>
            <a:solidFill>
              <a:schemeClr val="bg1"/>
            </a:solidFill>
            <a:ln w="25400">
              <a:solidFill>
                <a:srgbClr val="455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atin typeface="微软雅黑" charset="0"/>
                <a:ea typeface="微软雅黑" charset="0"/>
              </a:endParaRPr>
            </a:p>
          </p:txBody>
        </p:sp>
      </p:grpSp>
      <p:sp>
        <p:nvSpPr>
          <p:cNvPr id="51" name="文本框 50"/>
          <p:cNvSpPr txBox="1"/>
          <p:nvPr/>
        </p:nvSpPr>
        <p:spPr>
          <a:xfrm>
            <a:off x="1539528" y="3375710"/>
            <a:ext cx="647231" cy="246221"/>
          </a:xfrm>
          <a:prstGeom prst="rect">
            <a:avLst/>
          </a:prstGeom>
          <a:noFill/>
        </p:spPr>
        <p:txBody>
          <a:bodyPr wrap="square" rtlCol="0">
            <a:spAutoFit/>
          </a:bodyPr>
          <a:p>
            <a:pPr algn="ctr"/>
            <a:r>
              <a:rPr lang="zh-CN" altLang="en-US" sz="1000" dirty="0">
                <a:solidFill>
                  <a:srgbClr val="546882"/>
                </a:solidFill>
                <a:latin typeface="微软雅黑" charset="0"/>
                <a:ea typeface="微软雅黑" charset="0"/>
                <a:cs typeface="微软雅黑" charset="0"/>
              </a:rPr>
              <a:t>  编码</a:t>
            </a:r>
            <a:endParaRPr lang="zh-CN" altLang="en-US" sz="1000" dirty="0">
              <a:solidFill>
                <a:srgbClr val="546882"/>
              </a:solidFill>
              <a:latin typeface="微软雅黑" charset="0"/>
              <a:ea typeface="微软雅黑" charset="0"/>
              <a:cs typeface="微软雅黑" charset="0"/>
            </a:endParaRPr>
          </a:p>
        </p:txBody>
      </p:sp>
      <p:grpSp>
        <p:nvGrpSpPr>
          <p:cNvPr id="56" name="组合 55"/>
          <p:cNvGrpSpPr/>
          <p:nvPr/>
        </p:nvGrpSpPr>
        <p:grpSpPr>
          <a:xfrm>
            <a:off x="2147104" y="4071090"/>
            <a:ext cx="112114" cy="356585"/>
            <a:chOff x="740575" y="4589727"/>
            <a:chExt cx="112114" cy="356585"/>
          </a:xfrm>
        </p:grpSpPr>
        <p:cxnSp>
          <p:nvCxnSpPr>
            <p:cNvPr id="57" name="直接连接符 56"/>
            <p:cNvCxnSpPr/>
            <p:nvPr/>
          </p:nvCxnSpPr>
          <p:spPr>
            <a:xfrm>
              <a:off x="796632" y="4589727"/>
              <a:ext cx="0" cy="271198"/>
            </a:xfrm>
            <a:prstGeom prst="line">
              <a:avLst/>
            </a:prstGeom>
            <a:ln w="25400">
              <a:gradFill>
                <a:gsLst>
                  <a:gs pos="0">
                    <a:srgbClr val="546882">
                      <a:alpha val="0"/>
                    </a:srgbClr>
                  </a:gs>
                  <a:gs pos="100000">
                    <a:srgbClr val="546882"/>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740575" y="4834198"/>
              <a:ext cx="112114" cy="112114"/>
            </a:xfrm>
            <a:prstGeom prst="ellipse">
              <a:avLst/>
            </a:prstGeom>
            <a:solidFill>
              <a:schemeClr val="bg1"/>
            </a:solidFill>
            <a:ln w="25400">
              <a:solidFill>
                <a:srgbClr val="455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charset="0"/>
                <a:ea typeface="微软雅黑" charset="0"/>
              </a:endParaRPr>
            </a:p>
          </p:txBody>
        </p:sp>
      </p:grpSp>
      <p:sp>
        <p:nvSpPr>
          <p:cNvPr id="59" name="文本框 58"/>
          <p:cNvSpPr txBox="1"/>
          <p:nvPr/>
        </p:nvSpPr>
        <p:spPr>
          <a:xfrm>
            <a:off x="1818643" y="4424243"/>
            <a:ext cx="769036" cy="400110"/>
          </a:xfrm>
          <a:prstGeom prst="rect">
            <a:avLst/>
          </a:prstGeom>
          <a:noFill/>
        </p:spPr>
        <p:txBody>
          <a:bodyPr wrap="square" rtlCol="0">
            <a:spAutoFit/>
          </a:bodyPr>
          <a:p>
            <a:pPr algn="ctr"/>
            <a:r>
              <a:rPr lang="en-US" altLang="zh-CN" sz="1000" dirty="0">
                <a:solidFill>
                  <a:srgbClr val="546882"/>
                </a:solidFill>
                <a:latin typeface="微软雅黑" charset="0"/>
                <a:ea typeface="微软雅黑" charset="0"/>
                <a:cs typeface="微软雅黑" charset="0"/>
              </a:rPr>
              <a:t>APP</a:t>
            </a:r>
            <a:endParaRPr lang="en-US" altLang="zh-CN" sz="1000" dirty="0">
              <a:solidFill>
                <a:srgbClr val="546882"/>
              </a:solidFill>
              <a:latin typeface="微软雅黑" charset="0"/>
              <a:ea typeface="微软雅黑" charset="0"/>
              <a:cs typeface="微软雅黑" charset="0"/>
            </a:endParaRPr>
          </a:p>
          <a:p>
            <a:pPr algn="ctr"/>
            <a:r>
              <a:rPr lang="zh-CN" altLang="en-US" sz="1000" dirty="0">
                <a:solidFill>
                  <a:srgbClr val="546882"/>
                </a:solidFill>
                <a:latin typeface="微软雅黑" charset="0"/>
                <a:ea typeface="微软雅黑" charset="0"/>
                <a:cs typeface="微软雅黑" charset="0"/>
              </a:rPr>
              <a:t>安全加固</a:t>
            </a:r>
            <a:endParaRPr lang="zh-CN" altLang="en-US" sz="1000" dirty="0">
              <a:solidFill>
                <a:srgbClr val="546882"/>
              </a:solidFill>
              <a:latin typeface="微软雅黑" charset="0"/>
              <a:ea typeface="微软雅黑" charset="0"/>
              <a:cs typeface="微软雅黑" charset="0"/>
            </a:endParaRPr>
          </a:p>
        </p:txBody>
      </p:sp>
      <p:grpSp>
        <p:nvGrpSpPr>
          <p:cNvPr id="60" name="组合 59"/>
          <p:cNvGrpSpPr/>
          <p:nvPr/>
        </p:nvGrpSpPr>
        <p:grpSpPr>
          <a:xfrm>
            <a:off x="2503656" y="3627372"/>
            <a:ext cx="112114" cy="327255"/>
            <a:chOff x="740575" y="4533670"/>
            <a:chExt cx="112114" cy="327255"/>
          </a:xfrm>
        </p:grpSpPr>
        <p:cxnSp>
          <p:nvCxnSpPr>
            <p:cNvPr id="61" name="直接连接符 60"/>
            <p:cNvCxnSpPr/>
            <p:nvPr/>
          </p:nvCxnSpPr>
          <p:spPr>
            <a:xfrm>
              <a:off x="796632" y="4589727"/>
              <a:ext cx="0" cy="271198"/>
            </a:xfrm>
            <a:prstGeom prst="line">
              <a:avLst/>
            </a:prstGeom>
            <a:ln w="25400">
              <a:gradFill>
                <a:gsLst>
                  <a:gs pos="0">
                    <a:srgbClr val="FF822E"/>
                  </a:gs>
                  <a:gs pos="100000">
                    <a:srgbClr val="FF822E">
                      <a:alpha val="0"/>
                    </a:srgb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62" name="椭圆 61"/>
            <p:cNvSpPr/>
            <p:nvPr/>
          </p:nvSpPr>
          <p:spPr>
            <a:xfrm>
              <a:off x="740575" y="4533670"/>
              <a:ext cx="112114" cy="112114"/>
            </a:xfrm>
            <a:prstGeom prst="ellipse">
              <a:avLst/>
            </a:prstGeom>
            <a:solidFill>
              <a:schemeClr val="bg1"/>
            </a:solidFill>
            <a:ln w="25400">
              <a:solidFill>
                <a:srgbClr val="FF82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atin typeface="微软雅黑" charset="0"/>
                <a:ea typeface="微软雅黑" charset="0"/>
              </a:endParaRPr>
            </a:p>
          </p:txBody>
        </p:sp>
      </p:grpSp>
      <p:sp>
        <p:nvSpPr>
          <p:cNvPr id="63" name="文本框 62"/>
          <p:cNvSpPr txBox="1"/>
          <p:nvPr/>
        </p:nvSpPr>
        <p:spPr>
          <a:xfrm>
            <a:off x="2184876" y="3073120"/>
            <a:ext cx="784678" cy="553998"/>
          </a:xfrm>
          <a:prstGeom prst="rect">
            <a:avLst/>
          </a:prstGeom>
          <a:noFill/>
        </p:spPr>
        <p:txBody>
          <a:bodyPr wrap="square" rtlCol="0">
            <a:spAutoFit/>
          </a:bodyPr>
          <a:p>
            <a:pPr algn="ctr"/>
            <a:r>
              <a:rPr lang="zh-CN" altLang="en-US" sz="1000" dirty="0">
                <a:solidFill>
                  <a:srgbClr val="FF822E"/>
                </a:solidFill>
                <a:latin typeface="微软雅黑" charset="0"/>
                <a:ea typeface="微软雅黑" charset="0"/>
              </a:rPr>
              <a:t>本地自助静态代码审计</a:t>
            </a:r>
            <a:endParaRPr lang="zh-CN" altLang="en-US" sz="1000" dirty="0">
              <a:solidFill>
                <a:srgbClr val="FF822E"/>
              </a:solidFill>
              <a:latin typeface="微软雅黑" charset="0"/>
              <a:ea typeface="微软雅黑" charset="0"/>
            </a:endParaRPr>
          </a:p>
        </p:txBody>
      </p:sp>
      <p:grpSp>
        <p:nvGrpSpPr>
          <p:cNvPr id="64" name="组合 63"/>
          <p:cNvGrpSpPr/>
          <p:nvPr/>
        </p:nvGrpSpPr>
        <p:grpSpPr>
          <a:xfrm>
            <a:off x="2828249" y="4076574"/>
            <a:ext cx="112114" cy="356585"/>
            <a:chOff x="740575" y="4589727"/>
            <a:chExt cx="112114" cy="356585"/>
          </a:xfrm>
        </p:grpSpPr>
        <p:cxnSp>
          <p:nvCxnSpPr>
            <p:cNvPr id="65" name="直接连接符 64"/>
            <p:cNvCxnSpPr/>
            <p:nvPr/>
          </p:nvCxnSpPr>
          <p:spPr>
            <a:xfrm>
              <a:off x="796632" y="4589727"/>
              <a:ext cx="0" cy="271198"/>
            </a:xfrm>
            <a:prstGeom prst="line">
              <a:avLst/>
            </a:prstGeom>
            <a:ln w="25400">
              <a:gradFill>
                <a:gsLst>
                  <a:gs pos="0">
                    <a:srgbClr val="FF822E">
                      <a:alpha val="0"/>
                    </a:srgbClr>
                  </a:gs>
                  <a:gs pos="100000">
                    <a:srgbClr val="FF822E"/>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66" name="椭圆 65"/>
            <p:cNvSpPr/>
            <p:nvPr/>
          </p:nvSpPr>
          <p:spPr>
            <a:xfrm>
              <a:off x="740575" y="4834198"/>
              <a:ext cx="112114" cy="112114"/>
            </a:xfrm>
            <a:prstGeom prst="ellipse">
              <a:avLst/>
            </a:prstGeom>
            <a:solidFill>
              <a:schemeClr val="bg1"/>
            </a:solidFill>
            <a:ln w="25400">
              <a:solidFill>
                <a:srgbClr val="FF82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charset="0"/>
                <a:ea typeface="微软雅黑" charset="0"/>
              </a:endParaRPr>
            </a:p>
          </p:txBody>
        </p:sp>
      </p:grpSp>
      <p:sp>
        <p:nvSpPr>
          <p:cNvPr id="67" name="文本框 66"/>
          <p:cNvSpPr txBox="1"/>
          <p:nvPr/>
        </p:nvSpPr>
        <p:spPr>
          <a:xfrm>
            <a:off x="2496526" y="4429727"/>
            <a:ext cx="769037" cy="861774"/>
          </a:xfrm>
          <a:prstGeom prst="rect">
            <a:avLst/>
          </a:prstGeom>
          <a:noFill/>
        </p:spPr>
        <p:txBody>
          <a:bodyPr wrap="square" rtlCol="0">
            <a:spAutoFit/>
          </a:bodyPr>
          <a:p>
            <a:pPr algn="ctr"/>
            <a:r>
              <a:rPr lang="zh-CN" altLang="en-US" sz="1000" dirty="0">
                <a:solidFill>
                  <a:srgbClr val="FF822E"/>
                </a:solidFill>
                <a:latin typeface="微软雅黑" charset="0"/>
                <a:ea typeface="微软雅黑" charset="0"/>
              </a:rPr>
              <a:t>自助安全</a:t>
            </a:r>
            <a:endParaRPr lang="en-US" altLang="zh-CN" sz="1000" dirty="0">
              <a:solidFill>
                <a:srgbClr val="FF822E"/>
              </a:solidFill>
              <a:latin typeface="微软雅黑" charset="0"/>
              <a:ea typeface="微软雅黑" charset="0"/>
            </a:endParaRPr>
          </a:p>
          <a:p>
            <a:pPr algn="ctr"/>
            <a:r>
              <a:rPr lang="zh-CN" altLang="en-US" sz="1000" dirty="0">
                <a:solidFill>
                  <a:srgbClr val="FF822E"/>
                </a:solidFill>
                <a:latin typeface="微软雅黑" charset="0"/>
                <a:ea typeface="微软雅黑" charset="0"/>
              </a:rPr>
              <a:t>组件查询</a:t>
            </a:r>
            <a:endParaRPr lang="en-US" altLang="zh-CN" sz="1000" dirty="0">
              <a:solidFill>
                <a:srgbClr val="FF822E"/>
              </a:solidFill>
              <a:latin typeface="微软雅黑" charset="0"/>
              <a:ea typeface="微软雅黑" charset="0"/>
            </a:endParaRPr>
          </a:p>
          <a:p>
            <a:pPr algn="ctr"/>
            <a:r>
              <a:rPr lang="zh-CN" altLang="en-US" sz="1000" dirty="0">
                <a:solidFill>
                  <a:srgbClr val="FF822E"/>
                </a:solidFill>
                <a:latin typeface="微软雅黑" charset="0"/>
                <a:ea typeface="微软雅黑" charset="0"/>
              </a:rPr>
              <a:t>自助本地</a:t>
            </a:r>
            <a:endParaRPr lang="en-US" altLang="zh-CN" sz="1000" dirty="0">
              <a:solidFill>
                <a:srgbClr val="FF822E"/>
              </a:solidFill>
              <a:latin typeface="微软雅黑" charset="0"/>
              <a:ea typeface="微软雅黑" charset="0"/>
            </a:endParaRPr>
          </a:p>
          <a:p>
            <a:pPr algn="ctr"/>
            <a:r>
              <a:rPr lang="zh-CN" altLang="en-US" sz="1000" dirty="0">
                <a:solidFill>
                  <a:srgbClr val="FF822E"/>
                </a:solidFill>
                <a:latin typeface="微软雅黑" charset="0"/>
                <a:ea typeface="微软雅黑" charset="0"/>
              </a:rPr>
              <a:t>软件组成分析</a:t>
            </a:r>
            <a:endParaRPr lang="zh-CN" altLang="en-US" sz="1000" dirty="0">
              <a:solidFill>
                <a:srgbClr val="FF822E"/>
              </a:solidFill>
              <a:latin typeface="微软雅黑" charset="0"/>
              <a:ea typeface="微软雅黑" charset="0"/>
            </a:endParaRPr>
          </a:p>
        </p:txBody>
      </p:sp>
      <p:grpSp>
        <p:nvGrpSpPr>
          <p:cNvPr id="68" name="组合 67"/>
          <p:cNvGrpSpPr/>
          <p:nvPr/>
        </p:nvGrpSpPr>
        <p:grpSpPr>
          <a:xfrm>
            <a:off x="3200435" y="3645404"/>
            <a:ext cx="112114" cy="327255"/>
            <a:chOff x="740575" y="4533670"/>
            <a:chExt cx="112114" cy="327255"/>
          </a:xfrm>
        </p:grpSpPr>
        <p:cxnSp>
          <p:nvCxnSpPr>
            <p:cNvPr id="69" name="直接连接符 68"/>
            <p:cNvCxnSpPr/>
            <p:nvPr/>
          </p:nvCxnSpPr>
          <p:spPr>
            <a:xfrm>
              <a:off x="796632" y="4589727"/>
              <a:ext cx="0" cy="271198"/>
            </a:xfrm>
            <a:prstGeom prst="line">
              <a:avLst/>
            </a:prstGeom>
            <a:ln w="25400">
              <a:gradFill>
                <a:gsLst>
                  <a:gs pos="0">
                    <a:srgbClr val="546882"/>
                  </a:gs>
                  <a:gs pos="100000">
                    <a:srgbClr val="546882">
                      <a:alpha val="0"/>
                    </a:srgb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70" name="椭圆 69"/>
            <p:cNvSpPr/>
            <p:nvPr/>
          </p:nvSpPr>
          <p:spPr>
            <a:xfrm>
              <a:off x="740575" y="4533670"/>
              <a:ext cx="112114" cy="112114"/>
            </a:xfrm>
            <a:prstGeom prst="ellipse">
              <a:avLst/>
            </a:prstGeom>
            <a:solidFill>
              <a:schemeClr val="bg1"/>
            </a:solidFill>
            <a:ln w="25400">
              <a:solidFill>
                <a:srgbClr val="455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atin typeface="微软雅黑" charset="0"/>
                <a:ea typeface="微软雅黑" charset="0"/>
              </a:endParaRPr>
            </a:p>
          </p:txBody>
        </p:sp>
      </p:grpSp>
      <p:sp>
        <p:nvSpPr>
          <p:cNvPr id="71" name="文本框 70"/>
          <p:cNvSpPr txBox="1"/>
          <p:nvPr/>
        </p:nvSpPr>
        <p:spPr>
          <a:xfrm>
            <a:off x="2871973" y="3092646"/>
            <a:ext cx="769038" cy="400110"/>
          </a:xfrm>
          <a:prstGeom prst="rect">
            <a:avLst/>
          </a:prstGeom>
          <a:noFill/>
        </p:spPr>
        <p:txBody>
          <a:bodyPr wrap="square" rtlCol="0">
            <a:spAutoFit/>
          </a:bodyPr>
          <a:p>
            <a:pPr algn="ctr"/>
            <a:r>
              <a:rPr lang="zh-CN" altLang="en-US" sz="1000" dirty="0">
                <a:solidFill>
                  <a:srgbClr val="546882"/>
                </a:solidFill>
                <a:latin typeface="微软雅黑" charset="0"/>
                <a:ea typeface="微软雅黑" charset="0"/>
              </a:rPr>
              <a:t>自助</a:t>
            </a:r>
            <a:endParaRPr lang="en-US" altLang="zh-CN" sz="1000" dirty="0">
              <a:solidFill>
                <a:srgbClr val="546882"/>
              </a:solidFill>
              <a:latin typeface="微软雅黑" charset="0"/>
              <a:ea typeface="微软雅黑" charset="0"/>
            </a:endParaRPr>
          </a:p>
          <a:p>
            <a:pPr algn="ctr"/>
            <a:r>
              <a:rPr lang="zh-CN" altLang="en-US" sz="1000" dirty="0">
                <a:solidFill>
                  <a:srgbClr val="546882"/>
                </a:solidFill>
                <a:latin typeface="微软雅黑" charset="0"/>
                <a:ea typeface="微软雅黑" charset="0"/>
              </a:rPr>
              <a:t>安全学习</a:t>
            </a:r>
            <a:endParaRPr lang="zh-CN" altLang="en-US" sz="1000" dirty="0">
              <a:solidFill>
                <a:srgbClr val="546882"/>
              </a:solidFill>
              <a:latin typeface="微软雅黑" charset="0"/>
              <a:ea typeface="微软雅黑" charset="0"/>
            </a:endParaRPr>
          </a:p>
        </p:txBody>
      </p:sp>
      <p:sp>
        <p:nvSpPr>
          <p:cNvPr id="74" name="图文框 73"/>
          <p:cNvSpPr/>
          <p:nvPr/>
        </p:nvSpPr>
        <p:spPr>
          <a:xfrm>
            <a:off x="3715415" y="3184850"/>
            <a:ext cx="1475473" cy="1675764"/>
          </a:xfrm>
          <a:prstGeom prst="frame">
            <a:avLst>
              <a:gd name="adj1" fmla="val 6816"/>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charset="0"/>
              <a:ea typeface="微软雅黑" charset="0"/>
            </a:endParaRPr>
          </a:p>
        </p:txBody>
      </p:sp>
      <p:sp>
        <p:nvSpPr>
          <p:cNvPr id="77" name="任意多边形: 形状 76"/>
          <p:cNvSpPr/>
          <p:nvPr/>
        </p:nvSpPr>
        <p:spPr>
          <a:xfrm>
            <a:off x="3715414" y="3184850"/>
            <a:ext cx="1475473" cy="835280"/>
          </a:xfrm>
          <a:custGeom>
            <a:avLst/>
            <a:gdLst>
              <a:gd name="connsiteX0" fmla="*/ 0 w 1475473"/>
              <a:gd name="connsiteY0" fmla="*/ 0 h 835280"/>
              <a:gd name="connsiteX1" fmla="*/ 1475473 w 1475473"/>
              <a:gd name="connsiteY1" fmla="*/ 0 h 835280"/>
              <a:gd name="connsiteX2" fmla="*/ 1475473 w 1475473"/>
              <a:gd name="connsiteY2" fmla="*/ 835280 h 835280"/>
              <a:gd name="connsiteX3" fmla="*/ 1374905 w 1475473"/>
              <a:gd name="connsiteY3" fmla="*/ 835280 h 835280"/>
              <a:gd name="connsiteX4" fmla="*/ 1374905 w 1475473"/>
              <a:gd name="connsiteY4" fmla="*/ 100568 h 835280"/>
              <a:gd name="connsiteX5" fmla="*/ 100568 w 1475473"/>
              <a:gd name="connsiteY5" fmla="*/ 100568 h 835280"/>
              <a:gd name="connsiteX6" fmla="*/ 100568 w 1475473"/>
              <a:gd name="connsiteY6" fmla="*/ 835280 h 835280"/>
              <a:gd name="connsiteX7" fmla="*/ 0 w 1475473"/>
              <a:gd name="connsiteY7" fmla="*/ 835280 h 8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473" h="835280">
                <a:moveTo>
                  <a:pt x="0" y="0"/>
                </a:moveTo>
                <a:lnTo>
                  <a:pt x="1475473" y="0"/>
                </a:lnTo>
                <a:lnTo>
                  <a:pt x="1475473" y="835280"/>
                </a:lnTo>
                <a:lnTo>
                  <a:pt x="1374905" y="835280"/>
                </a:lnTo>
                <a:lnTo>
                  <a:pt x="1374905" y="100568"/>
                </a:lnTo>
                <a:lnTo>
                  <a:pt x="100568" y="100568"/>
                </a:lnTo>
                <a:lnTo>
                  <a:pt x="100568" y="835280"/>
                </a:lnTo>
                <a:lnTo>
                  <a:pt x="0" y="83528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微软雅黑" charset="0"/>
              <a:ea typeface="微软雅黑" charset="0"/>
            </a:endParaRPr>
          </a:p>
        </p:txBody>
      </p:sp>
      <p:sp>
        <p:nvSpPr>
          <p:cNvPr id="78" name="矩形: 圆角 77"/>
          <p:cNvSpPr/>
          <p:nvPr/>
        </p:nvSpPr>
        <p:spPr>
          <a:xfrm rot="5400000">
            <a:off x="3865372" y="3176063"/>
            <a:ext cx="307698" cy="90172"/>
          </a:xfrm>
          <a:prstGeom prst="roundRect">
            <a:avLst>
              <a:gd name="adj" fmla="val 50000"/>
            </a:avLst>
          </a:prstGeom>
          <a:solidFill>
            <a:srgbClr val="41A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grpSp>
        <p:nvGrpSpPr>
          <p:cNvPr id="79" name="组合 78"/>
          <p:cNvGrpSpPr/>
          <p:nvPr/>
        </p:nvGrpSpPr>
        <p:grpSpPr>
          <a:xfrm>
            <a:off x="3959679" y="2745865"/>
            <a:ext cx="112114" cy="327255"/>
            <a:chOff x="740575" y="4533670"/>
            <a:chExt cx="112114" cy="327255"/>
          </a:xfrm>
        </p:grpSpPr>
        <p:cxnSp>
          <p:nvCxnSpPr>
            <p:cNvPr id="80" name="直接连接符 79"/>
            <p:cNvCxnSpPr/>
            <p:nvPr/>
          </p:nvCxnSpPr>
          <p:spPr>
            <a:xfrm>
              <a:off x="796632" y="4589727"/>
              <a:ext cx="0" cy="271198"/>
            </a:xfrm>
            <a:prstGeom prst="line">
              <a:avLst/>
            </a:prstGeom>
            <a:ln w="25400">
              <a:gradFill>
                <a:gsLst>
                  <a:gs pos="0">
                    <a:srgbClr val="546882"/>
                  </a:gs>
                  <a:gs pos="100000">
                    <a:srgbClr val="546882">
                      <a:alpha val="0"/>
                    </a:srgb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a:off x="740575" y="4533670"/>
              <a:ext cx="112114" cy="112114"/>
            </a:xfrm>
            <a:prstGeom prst="ellipse">
              <a:avLst/>
            </a:prstGeom>
            <a:solidFill>
              <a:schemeClr val="bg1"/>
            </a:solidFill>
            <a:ln w="25400">
              <a:solidFill>
                <a:srgbClr val="455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atin typeface="微软雅黑" charset="0"/>
                <a:ea typeface="微软雅黑" charset="0"/>
              </a:endParaRPr>
            </a:p>
          </p:txBody>
        </p:sp>
      </p:grpSp>
      <p:sp>
        <p:nvSpPr>
          <p:cNvPr id="82" name="文本框 81"/>
          <p:cNvSpPr txBox="1"/>
          <p:nvPr/>
        </p:nvSpPr>
        <p:spPr>
          <a:xfrm>
            <a:off x="3715858" y="2494203"/>
            <a:ext cx="647231" cy="246221"/>
          </a:xfrm>
          <a:prstGeom prst="rect">
            <a:avLst/>
          </a:prstGeom>
          <a:noFill/>
        </p:spPr>
        <p:txBody>
          <a:bodyPr wrap="square" rtlCol="0">
            <a:spAutoFit/>
          </a:bodyPr>
          <a:p>
            <a:pPr algn="ctr"/>
            <a:r>
              <a:rPr lang="zh-CN" altLang="en-US" sz="1000" dirty="0">
                <a:solidFill>
                  <a:srgbClr val="546882"/>
                </a:solidFill>
                <a:latin typeface="微软雅黑" charset="0"/>
                <a:ea typeface="微软雅黑" charset="0"/>
              </a:rPr>
              <a:t>构建</a:t>
            </a:r>
            <a:endParaRPr lang="zh-CN" altLang="en-US" sz="1000" dirty="0">
              <a:solidFill>
                <a:srgbClr val="546882"/>
              </a:solidFill>
              <a:latin typeface="微软雅黑" charset="0"/>
              <a:ea typeface="微软雅黑" charset="0"/>
            </a:endParaRPr>
          </a:p>
        </p:txBody>
      </p:sp>
      <p:sp>
        <p:nvSpPr>
          <p:cNvPr id="83" name="矩形: 圆角 82"/>
          <p:cNvSpPr/>
          <p:nvPr/>
        </p:nvSpPr>
        <p:spPr>
          <a:xfrm rot="5400000">
            <a:off x="4155585" y="3182875"/>
            <a:ext cx="307698" cy="90172"/>
          </a:xfrm>
          <a:prstGeom prst="roundRect">
            <a:avLst>
              <a:gd name="adj" fmla="val 50000"/>
            </a:avLst>
          </a:prstGeom>
          <a:solidFill>
            <a:srgbClr val="FF8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sp>
        <p:nvSpPr>
          <p:cNvPr id="84" name="矩形: 圆角 83"/>
          <p:cNvSpPr/>
          <p:nvPr/>
        </p:nvSpPr>
        <p:spPr>
          <a:xfrm rot="5400000">
            <a:off x="4445798" y="3182875"/>
            <a:ext cx="307698" cy="90172"/>
          </a:xfrm>
          <a:prstGeom prst="roundRect">
            <a:avLst>
              <a:gd name="adj" fmla="val 50000"/>
            </a:avLst>
          </a:prstGeom>
          <a:solidFill>
            <a:srgbClr val="FF8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sp>
        <p:nvSpPr>
          <p:cNvPr id="85" name="矩形: 圆角 84"/>
          <p:cNvSpPr/>
          <p:nvPr/>
        </p:nvSpPr>
        <p:spPr>
          <a:xfrm rot="5400000">
            <a:off x="4736012" y="3176063"/>
            <a:ext cx="307698" cy="90172"/>
          </a:xfrm>
          <a:prstGeom prst="roundRect">
            <a:avLst>
              <a:gd name="adj" fmla="val 50000"/>
            </a:avLst>
          </a:prstGeom>
          <a:solidFill>
            <a:srgbClr val="FF8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grpSp>
        <p:nvGrpSpPr>
          <p:cNvPr id="86" name="组合 85"/>
          <p:cNvGrpSpPr/>
          <p:nvPr/>
        </p:nvGrpSpPr>
        <p:grpSpPr>
          <a:xfrm>
            <a:off x="4242013" y="3329655"/>
            <a:ext cx="112114" cy="356585"/>
            <a:chOff x="740575" y="4589727"/>
            <a:chExt cx="112114" cy="356585"/>
          </a:xfrm>
        </p:grpSpPr>
        <p:cxnSp>
          <p:nvCxnSpPr>
            <p:cNvPr id="87" name="直接连接符 86"/>
            <p:cNvCxnSpPr/>
            <p:nvPr/>
          </p:nvCxnSpPr>
          <p:spPr>
            <a:xfrm>
              <a:off x="796632" y="4589727"/>
              <a:ext cx="0" cy="271198"/>
            </a:xfrm>
            <a:prstGeom prst="line">
              <a:avLst/>
            </a:prstGeom>
            <a:ln w="25400">
              <a:gradFill>
                <a:gsLst>
                  <a:gs pos="0">
                    <a:srgbClr val="FF822E">
                      <a:alpha val="0"/>
                    </a:srgbClr>
                  </a:gs>
                  <a:gs pos="100000">
                    <a:srgbClr val="FF822E"/>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88" name="椭圆 87"/>
            <p:cNvSpPr/>
            <p:nvPr/>
          </p:nvSpPr>
          <p:spPr>
            <a:xfrm>
              <a:off x="740575" y="4834198"/>
              <a:ext cx="112114" cy="112114"/>
            </a:xfrm>
            <a:prstGeom prst="ellipse">
              <a:avLst/>
            </a:prstGeom>
            <a:solidFill>
              <a:schemeClr val="bg1"/>
            </a:solidFill>
            <a:ln w="25400">
              <a:solidFill>
                <a:srgbClr val="FF82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charset="0"/>
                <a:ea typeface="微软雅黑" charset="0"/>
              </a:endParaRPr>
            </a:p>
          </p:txBody>
        </p:sp>
      </p:grpSp>
      <p:sp>
        <p:nvSpPr>
          <p:cNvPr id="89" name="文本框 88"/>
          <p:cNvSpPr txBox="1"/>
          <p:nvPr/>
        </p:nvSpPr>
        <p:spPr>
          <a:xfrm>
            <a:off x="3910290" y="3682808"/>
            <a:ext cx="769037" cy="400110"/>
          </a:xfrm>
          <a:prstGeom prst="rect">
            <a:avLst/>
          </a:prstGeom>
          <a:noFill/>
        </p:spPr>
        <p:txBody>
          <a:bodyPr wrap="square" rtlCol="0">
            <a:spAutoFit/>
          </a:bodyPr>
          <a:p>
            <a:pPr algn="ctr"/>
            <a:r>
              <a:rPr lang="zh-CN" altLang="en-US" sz="1000" dirty="0">
                <a:solidFill>
                  <a:srgbClr val="FF822E"/>
                </a:solidFill>
                <a:latin typeface="微软雅黑" charset="0"/>
                <a:ea typeface="微软雅黑" charset="0"/>
              </a:rPr>
              <a:t>静态</a:t>
            </a:r>
            <a:endParaRPr lang="en-US" altLang="zh-CN" sz="1000" dirty="0">
              <a:solidFill>
                <a:srgbClr val="FF822E"/>
              </a:solidFill>
              <a:latin typeface="微软雅黑" charset="0"/>
              <a:ea typeface="微软雅黑" charset="0"/>
            </a:endParaRPr>
          </a:p>
          <a:p>
            <a:pPr algn="ctr"/>
            <a:r>
              <a:rPr lang="zh-CN" altLang="en-US" sz="1000" dirty="0">
                <a:solidFill>
                  <a:srgbClr val="FF822E"/>
                </a:solidFill>
                <a:latin typeface="微软雅黑" charset="0"/>
                <a:ea typeface="微软雅黑" charset="0"/>
              </a:rPr>
              <a:t>代码审计</a:t>
            </a:r>
            <a:endParaRPr lang="zh-CN" altLang="en-US" sz="1000" dirty="0">
              <a:solidFill>
                <a:srgbClr val="FF822E"/>
              </a:solidFill>
              <a:latin typeface="微软雅黑" charset="0"/>
              <a:ea typeface="微软雅黑" charset="0"/>
            </a:endParaRPr>
          </a:p>
        </p:txBody>
      </p:sp>
      <p:grpSp>
        <p:nvGrpSpPr>
          <p:cNvPr id="90" name="组合 89"/>
          <p:cNvGrpSpPr/>
          <p:nvPr/>
        </p:nvGrpSpPr>
        <p:grpSpPr>
          <a:xfrm>
            <a:off x="4545105" y="2753301"/>
            <a:ext cx="112114" cy="327255"/>
            <a:chOff x="740575" y="4533670"/>
            <a:chExt cx="112114" cy="327255"/>
          </a:xfrm>
        </p:grpSpPr>
        <p:cxnSp>
          <p:nvCxnSpPr>
            <p:cNvPr id="91" name="直接连接符 90"/>
            <p:cNvCxnSpPr/>
            <p:nvPr/>
          </p:nvCxnSpPr>
          <p:spPr>
            <a:xfrm>
              <a:off x="796632" y="4589727"/>
              <a:ext cx="0" cy="271198"/>
            </a:xfrm>
            <a:prstGeom prst="line">
              <a:avLst/>
            </a:prstGeom>
            <a:ln w="25400">
              <a:gradFill>
                <a:gsLst>
                  <a:gs pos="0">
                    <a:srgbClr val="FF822E"/>
                  </a:gs>
                  <a:gs pos="100000">
                    <a:srgbClr val="FF822E">
                      <a:alpha val="0"/>
                    </a:srgb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92" name="椭圆 91"/>
            <p:cNvSpPr/>
            <p:nvPr/>
          </p:nvSpPr>
          <p:spPr>
            <a:xfrm>
              <a:off x="740575" y="4533670"/>
              <a:ext cx="112114" cy="112114"/>
            </a:xfrm>
            <a:prstGeom prst="ellipse">
              <a:avLst/>
            </a:prstGeom>
            <a:solidFill>
              <a:schemeClr val="bg1"/>
            </a:solidFill>
            <a:ln w="25400">
              <a:solidFill>
                <a:srgbClr val="FF82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atin typeface="微软雅黑" charset="0"/>
                <a:ea typeface="微软雅黑" charset="0"/>
              </a:endParaRPr>
            </a:p>
          </p:txBody>
        </p:sp>
      </p:grpSp>
      <p:sp>
        <p:nvSpPr>
          <p:cNvPr id="93" name="文本框 92"/>
          <p:cNvSpPr txBox="1"/>
          <p:nvPr/>
        </p:nvSpPr>
        <p:spPr>
          <a:xfrm>
            <a:off x="4226325" y="2332033"/>
            <a:ext cx="784678" cy="400110"/>
          </a:xfrm>
          <a:prstGeom prst="rect">
            <a:avLst/>
          </a:prstGeom>
          <a:noFill/>
        </p:spPr>
        <p:txBody>
          <a:bodyPr wrap="square" rtlCol="0">
            <a:spAutoFit/>
          </a:bodyPr>
          <a:p>
            <a:pPr algn="ctr"/>
            <a:r>
              <a:rPr lang="zh-CN" altLang="en-US" sz="1000" dirty="0">
                <a:solidFill>
                  <a:srgbClr val="FF822E"/>
                </a:solidFill>
                <a:latin typeface="微软雅黑" charset="0"/>
                <a:ea typeface="微软雅黑" charset="0"/>
              </a:rPr>
              <a:t>软件</a:t>
            </a:r>
            <a:endParaRPr lang="en-US" altLang="zh-CN" sz="1000" dirty="0">
              <a:solidFill>
                <a:srgbClr val="FF822E"/>
              </a:solidFill>
              <a:latin typeface="微软雅黑" charset="0"/>
              <a:ea typeface="微软雅黑" charset="0"/>
            </a:endParaRPr>
          </a:p>
          <a:p>
            <a:pPr algn="ctr"/>
            <a:r>
              <a:rPr lang="zh-CN" altLang="en-US" sz="1000" dirty="0">
                <a:solidFill>
                  <a:srgbClr val="FF822E"/>
                </a:solidFill>
                <a:latin typeface="微软雅黑" charset="0"/>
                <a:ea typeface="微软雅黑" charset="0"/>
              </a:rPr>
              <a:t>组成分析</a:t>
            </a:r>
            <a:endParaRPr lang="zh-CN" altLang="en-US" sz="1000" dirty="0">
              <a:solidFill>
                <a:srgbClr val="FF822E"/>
              </a:solidFill>
              <a:latin typeface="微软雅黑" charset="0"/>
              <a:ea typeface="微软雅黑" charset="0"/>
            </a:endParaRPr>
          </a:p>
        </p:txBody>
      </p:sp>
      <p:grpSp>
        <p:nvGrpSpPr>
          <p:cNvPr id="94" name="组合 93"/>
          <p:cNvGrpSpPr/>
          <p:nvPr/>
        </p:nvGrpSpPr>
        <p:grpSpPr>
          <a:xfrm>
            <a:off x="4824668" y="3330276"/>
            <a:ext cx="112114" cy="356585"/>
            <a:chOff x="740575" y="4589727"/>
            <a:chExt cx="112114" cy="356585"/>
          </a:xfrm>
        </p:grpSpPr>
        <p:cxnSp>
          <p:nvCxnSpPr>
            <p:cNvPr id="95" name="直接连接符 94"/>
            <p:cNvCxnSpPr/>
            <p:nvPr/>
          </p:nvCxnSpPr>
          <p:spPr>
            <a:xfrm>
              <a:off x="796632" y="4589727"/>
              <a:ext cx="0" cy="271198"/>
            </a:xfrm>
            <a:prstGeom prst="line">
              <a:avLst/>
            </a:prstGeom>
            <a:ln w="25400">
              <a:gradFill>
                <a:gsLst>
                  <a:gs pos="0">
                    <a:srgbClr val="FF822E">
                      <a:alpha val="0"/>
                    </a:srgbClr>
                  </a:gs>
                  <a:gs pos="100000">
                    <a:srgbClr val="FF822E"/>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96" name="椭圆 95"/>
            <p:cNvSpPr/>
            <p:nvPr/>
          </p:nvSpPr>
          <p:spPr>
            <a:xfrm>
              <a:off x="740575" y="4834198"/>
              <a:ext cx="112114" cy="112114"/>
            </a:xfrm>
            <a:prstGeom prst="ellipse">
              <a:avLst/>
            </a:prstGeom>
            <a:solidFill>
              <a:schemeClr val="bg1"/>
            </a:solidFill>
            <a:ln w="25400">
              <a:solidFill>
                <a:srgbClr val="FF82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charset="0"/>
                <a:ea typeface="微软雅黑" charset="0"/>
              </a:endParaRPr>
            </a:p>
          </p:txBody>
        </p:sp>
      </p:grpSp>
      <p:sp>
        <p:nvSpPr>
          <p:cNvPr id="97" name="文本框 96"/>
          <p:cNvSpPr txBox="1"/>
          <p:nvPr/>
        </p:nvSpPr>
        <p:spPr>
          <a:xfrm>
            <a:off x="4492945" y="3683429"/>
            <a:ext cx="769037" cy="400110"/>
          </a:xfrm>
          <a:prstGeom prst="rect">
            <a:avLst/>
          </a:prstGeom>
          <a:noFill/>
        </p:spPr>
        <p:txBody>
          <a:bodyPr wrap="square" rtlCol="0">
            <a:spAutoFit/>
          </a:bodyPr>
          <a:p>
            <a:pPr algn="ctr"/>
            <a:r>
              <a:rPr lang="zh-CN" altLang="en-US" sz="1000" dirty="0">
                <a:solidFill>
                  <a:srgbClr val="FF822E"/>
                </a:solidFill>
                <a:latin typeface="微软雅黑" charset="0"/>
                <a:ea typeface="微软雅黑" charset="0"/>
              </a:rPr>
              <a:t>镜像安</a:t>
            </a:r>
            <a:endParaRPr lang="en-US" altLang="zh-CN" sz="1000" dirty="0">
              <a:solidFill>
                <a:srgbClr val="FF822E"/>
              </a:solidFill>
              <a:latin typeface="微软雅黑" charset="0"/>
              <a:ea typeface="微软雅黑" charset="0"/>
            </a:endParaRPr>
          </a:p>
          <a:p>
            <a:pPr algn="ctr"/>
            <a:r>
              <a:rPr lang="zh-CN" altLang="en-US" sz="1000" dirty="0">
                <a:solidFill>
                  <a:srgbClr val="FF822E"/>
                </a:solidFill>
                <a:latin typeface="微软雅黑" charset="0"/>
                <a:ea typeface="微软雅黑" charset="0"/>
              </a:rPr>
              <a:t>圈测试</a:t>
            </a:r>
            <a:endParaRPr lang="zh-CN" altLang="en-US" sz="1000" dirty="0">
              <a:solidFill>
                <a:srgbClr val="FF822E"/>
              </a:solidFill>
              <a:latin typeface="微软雅黑" charset="0"/>
              <a:ea typeface="微软雅黑" charset="0"/>
            </a:endParaRPr>
          </a:p>
        </p:txBody>
      </p:sp>
      <p:sp>
        <p:nvSpPr>
          <p:cNvPr id="98" name="矩形: 圆角 97"/>
          <p:cNvSpPr/>
          <p:nvPr/>
        </p:nvSpPr>
        <p:spPr>
          <a:xfrm rot="5400000">
            <a:off x="4294010" y="4760411"/>
            <a:ext cx="307698" cy="90172"/>
          </a:xfrm>
          <a:prstGeom prst="roundRect">
            <a:avLst>
              <a:gd name="adj" fmla="val 50000"/>
            </a:avLst>
          </a:prstGeom>
          <a:solidFill>
            <a:srgbClr val="41A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grpSp>
        <p:nvGrpSpPr>
          <p:cNvPr id="99" name="组合 98"/>
          <p:cNvGrpSpPr/>
          <p:nvPr/>
        </p:nvGrpSpPr>
        <p:grpSpPr>
          <a:xfrm>
            <a:off x="4384093" y="4974247"/>
            <a:ext cx="112114" cy="356585"/>
            <a:chOff x="740575" y="4589727"/>
            <a:chExt cx="112114" cy="356585"/>
          </a:xfrm>
        </p:grpSpPr>
        <p:cxnSp>
          <p:nvCxnSpPr>
            <p:cNvPr id="100" name="直接连接符 99"/>
            <p:cNvCxnSpPr/>
            <p:nvPr/>
          </p:nvCxnSpPr>
          <p:spPr>
            <a:xfrm>
              <a:off x="796632" y="4589727"/>
              <a:ext cx="0" cy="271198"/>
            </a:xfrm>
            <a:prstGeom prst="line">
              <a:avLst/>
            </a:prstGeom>
            <a:ln w="25400">
              <a:gradFill>
                <a:gsLst>
                  <a:gs pos="0">
                    <a:srgbClr val="546882">
                      <a:alpha val="0"/>
                    </a:srgbClr>
                  </a:gs>
                  <a:gs pos="100000">
                    <a:srgbClr val="546882"/>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101" name="椭圆 100"/>
            <p:cNvSpPr/>
            <p:nvPr/>
          </p:nvSpPr>
          <p:spPr>
            <a:xfrm>
              <a:off x="740575" y="4834198"/>
              <a:ext cx="112114" cy="112114"/>
            </a:xfrm>
            <a:prstGeom prst="ellipse">
              <a:avLst/>
            </a:prstGeom>
            <a:solidFill>
              <a:schemeClr val="bg1"/>
            </a:solidFill>
            <a:ln w="25400">
              <a:solidFill>
                <a:srgbClr val="455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charset="0"/>
                <a:ea typeface="微软雅黑" charset="0"/>
              </a:endParaRPr>
            </a:p>
          </p:txBody>
        </p:sp>
      </p:grpSp>
      <p:sp>
        <p:nvSpPr>
          <p:cNvPr id="102" name="文本框 101"/>
          <p:cNvSpPr txBox="1"/>
          <p:nvPr/>
        </p:nvSpPr>
        <p:spPr>
          <a:xfrm>
            <a:off x="4055632" y="5327400"/>
            <a:ext cx="769036" cy="246221"/>
          </a:xfrm>
          <a:prstGeom prst="rect">
            <a:avLst/>
          </a:prstGeom>
          <a:noFill/>
        </p:spPr>
        <p:txBody>
          <a:bodyPr wrap="square" rtlCol="0">
            <a:spAutoFit/>
          </a:bodyPr>
          <a:p>
            <a:pPr algn="ctr"/>
            <a:r>
              <a:rPr lang="zh-CN" altLang="en-US" sz="1000" dirty="0">
                <a:solidFill>
                  <a:srgbClr val="546882"/>
                </a:solidFill>
                <a:latin typeface="微软雅黑" charset="0"/>
                <a:ea typeface="微软雅黑" charset="0"/>
              </a:rPr>
              <a:t>单元测试</a:t>
            </a:r>
            <a:endParaRPr lang="zh-CN" altLang="en-US" sz="1000" dirty="0">
              <a:solidFill>
                <a:srgbClr val="546882"/>
              </a:solidFill>
              <a:latin typeface="微软雅黑" charset="0"/>
              <a:ea typeface="微软雅黑" charset="0"/>
            </a:endParaRPr>
          </a:p>
        </p:txBody>
      </p:sp>
      <p:sp>
        <p:nvSpPr>
          <p:cNvPr id="103" name="矩形: 圆角 102"/>
          <p:cNvSpPr/>
          <p:nvPr/>
        </p:nvSpPr>
        <p:spPr>
          <a:xfrm>
            <a:off x="5365588" y="3989593"/>
            <a:ext cx="307698" cy="90172"/>
          </a:xfrm>
          <a:prstGeom prst="roundRect">
            <a:avLst>
              <a:gd name="adj" fmla="val 50000"/>
            </a:avLst>
          </a:prstGeom>
          <a:solidFill>
            <a:srgbClr val="41A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grpSp>
        <p:nvGrpSpPr>
          <p:cNvPr id="104" name="组合 103"/>
          <p:cNvGrpSpPr/>
          <p:nvPr/>
        </p:nvGrpSpPr>
        <p:grpSpPr>
          <a:xfrm>
            <a:off x="5463380" y="3620058"/>
            <a:ext cx="112114" cy="327255"/>
            <a:chOff x="740575" y="4533670"/>
            <a:chExt cx="112114" cy="327255"/>
          </a:xfrm>
        </p:grpSpPr>
        <p:cxnSp>
          <p:nvCxnSpPr>
            <p:cNvPr id="105" name="直接连接符 104"/>
            <p:cNvCxnSpPr/>
            <p:nvPr/>
          </p:nvCxnSpPr>
          <p:spPr>
            <a:xfrm>
              <a:off x="796632" y="4589727"/>
              <a:ext cx="0" cy="271198"/>
            </a:xfrm>
            <a:prstGeom prst="line">
              <a:avLst/>
            </a:prstGeom>
            <a:ln w="25400">
              <a:gradFill>
                <a:gsLst>
                  <a:gs pos="0">
                    <a:srgbClr val="546882"/>
                  </a:gs>
                  <a:gs pos="100000">
                    <a:srgbClr val="546882">
                      <a:alpha val="0"/>
                    </a:srgb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106" name="椭圆 105"/>
            <p:cNvSpPr/>
            <p:nvPr/>
          </p:nvSpPr>
          <p:spPr>
            <a:xfrm>
              <a:off x="740575" y="4533670"/>
              <a:ext cx="112114" cy="112114"/>
            </a:xfrm>
            <a:prstGeom prst="ellipse">
              <a:avLst/>
            </a:prstGeom>
            <a:solidFill>
              <a:schemeClr val="bg1"/>
            </a:solidFill>
            <a:ln w="25400">
              <a:solidFill>
                <a:srgbClr val="455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atin typeface="微软雅黑" charset="0"/>
                <a:ea typeface="微软雅黑" charset="0"/>
              </a:endParaRPr>
            </a:p>
          </p:txBody>
        </p:sp>
      </p:grpSp>
      <p:sp>
        <p:nvSpPr>
          <p:cNvPr id="107" name="文本框 106"/>
          <p:cNvSpPr txBox="1"/>
          <p:nvPr/>
        </p:nvSpPr>
        <p:spPr>
          <a:xfrm>
            <a:off x="5219559" y="3368396"/>
            <a:ext cx="647231" cy="246221"/>
          </a:xfrm>
          <a:prstGeom prst="rect">
            <a:avLst/>
          </a:prstGeom>
          <a:noFill/>
        </p:spPr>
        <p:txBody>
          <a:bodyPr wrap="square" rtlCol="0">
            <a:spAutoFit/>
          </a:bodyPr>
          <a:p>
            <a:pPr algn="ctr"/>
            <a:r>
              <a:rPr lang="zh-CN" altLang="en-US" sz="1000" dirty="0">
                <a:solidFill>
                  <a:srgbClr val="546882"/>
                </a:solidFill>
                <a:latin typeface="微软雅黑" charset="0"/>
                <a:ea typeface="微软雅黑" charset="0"/>
              </a:rPr>
              <a:t>精品库</a:t>
            </a:r>
            <a:endParaRPr lang="zh-CN" altLang="en-US" sz="1000" dirty="0">
              <a:solidFill>
                <a:srgbClr val="546882"/>
              </a:solidFill>
              <a:latin typeface="微软雅黑" charset="0"/>
              <a:ea typeface="微软雅黑" charset="0"/>
            </a:endParaRPr>
          </a:p>
        </p:txBody>
      </p:sp>
      <p:sp>
        <p:nvSpPr>
          <p:cNvPr id="108" name="图文框 107"/>
          <p:cNvSpPr/>
          <p:nvPr/>
        </p:nvSpPr>
        <p:spPr>
          <a:xfrm>
            <a:off x="5831560" y="3184850"/>
            <a:ext cx="1782491" cy="1675764"/>
          </a:xfrm>
          <a:prstGeom prst="frame">
            <a:avLst>
              <a:gd name="adj1" fmla="val 6816"/>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charset="0"/>
              <a:ea typeface="微软雅黑" charset="0"/>
            </a:endParaRPr>
          </a:p>
        </p:txBody>
      </p:sp>
      <p:sp>
        <p:nvSpPr>
          <p:cNvPr id="109" name="任意多边形: 形状 108"/>
          <p:cNvSpPr/>
          <p:nvPr/>
        </p:nvSpPr>
        <p:spPr>
          <a:xfrm>
            <a:off x="5831559" y="3184850"/>
            <a:ext cx="1782491" cy="835280"/>
          </a:xfrm>
          <a:custGeom>
            <a:avLst/>
            <a:gdLst>
              <a:gd name="connsiteX0" fmla="*/ 0 w 1475473"/>
              <a:gd name="connsiteY0" fmla="*/ 0 h 835280"/>
              <a:gd name="connsiteX1" fmla="*/ 1475473 w 1475473"/>
              <a:gd name="connsiteY1" fmla="*/ 0 h 835280"/>
              <a:gd name="connsiteX2" fmla="*/ 1475473 w 1475473"/>
              <a:gd name="connsiteY2" fmla="*/ 835280 h 835280"/>
              <a:gd name="connsiteX3" fmla="*/ 1374905 w 1475473"/>
              <a:gd name="connsiteY3" fmla="*/ 835280 h 835280"/>
              <a:gd name="connsiteX4" fmla="*/ 1374905 w 1475473"/>
              <a:gd name="connsiteY4" fmla="*/ 100568 h 835280"/>
              <a:gd name="connsiteX5" fmla="*/ 100568 w 1475473"/>
              <a:gd name="connsiteY5" fmla="*/ 100568 h 835280"/>
              <a:gd name="connsiteX6" fmla="*/ 100568 w 1475473"/>
              <a:gd name="connsiteY6" fmla="*/ 835280 h 835280"/>
              <a:gd name="connsiteX7" fmla="*/ 0 w 1475473"/>
              <a:gd name="connsiteY7" fmla="*/ 835280 h 8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473" h="835280">
                <a:moveTo>
                  <a:pt x="0" y="0"/>
                </a:moveTo>
                <a:lnTo>
                  <a:pt x="1475473" y="0"/>
                </a:lnTo>
                <a:lnTo>
                  <a:pt x="1475473" y="835280"/>
                </a:lnTo>
                <a:lnTo>
                  <a:pt x="1374905" y="835280"/>
                </a:lnTo>
                <a:lnTo>
                  <a:pt x="1374905" y="100568"/>
                </a:lnTo>
                <a:lnTo>
                  <a:pt x="100568" y="100568"/>
                </a:lnTo>
                <a:lnTo>
                  <a:pt x="100568" y="835280"/>
                </a:lnTo>
                <a:lnTo>
                  <a:pt x="0" y="83528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微软雅黑" charset="0"/>
              <a:ea typeface="微软雅黑" charset="0"/>
            </a:endParaRPr>
          </a:p>
        </p:txBody>
      </p:sp>
      <p:sp>
        <p:nvSpPr>
          <p:cNvPr id="110" name="矩形: 圆角 109"/>
          <p:cNvSpPr/>
          <p:nvPr/>
        </p:nvSpPr>
        <p:spPr>
          <a:xfrm rot="5400000">
            <a:off x="5981517" y="3176063"/>
            <a:ext cx="307698" cy="90172"/>
          </a:xfrm>
          <a:prstGeom prst="roundRect">
            <a:avLst>
              <a:gd name="adj" fmla="val 50000"/>
            </a:avLst>
          </a:prstGeom>
          <a:solidFill>
            <a:srgbClr val="41A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grpSp>
        <p:nvGrpSpPr>
          <p:cNvPr id="111" name="组合 110"/>
          <p:cNvGrpSpPr/>
          <p:nvPr/>
        </p:nvGrpSpPr>
        <p:grpSpPr>
          <a:xfrm>
            <a:off x="6075824" y="2745865"/>
            <a:ext cx="112114" cy="327255"/>
            <a:chOff x="740575" y="4533670"/>
            <a:chExt cx="112114" cy="327255"/>
          </a:xfrm>
        </p:grpSpPr>
        <p:cxnSp>
          <p:nvCxnSpPr>
            <p:cNvPr id="112" name="直接连接符 111"/>
            <p:cNvCxnSpPr/>
            <p:nvPr/>
          </p:nvCxnSpPr>
          <p:spPr>
            <a:xfrm>
              <a:off x="796632" y="4589727"/>
              <a:ext cx="0" cy="271198"/>
            </a:xfrm>
            <a:prstGeom prst="line">
              <a:avLst/>
            </a:prstGeom>
            <a:ln w="25400">
              <a:gradFill>
                <a:gsLst>
                  <a:gs pos="0">
                    <a:srgbClr val="546882"/>
                  </a:gs>
                  <a:gs pos="100000">
                    <a:srgbClr val="546882">
                      <a:alpha val="0"/>
                    </a:srgb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113" name="椭圆 112"/>
            <p:cNvSpPr/>
            <p:nvPr/>
          </p:nvSpPr>
          <p:spPr>
            <a:xfrm>
              <a:off x="740575" y="4533670"/>
              <a:ext cx="112114" cy="112114"/>
            </a:xfrm>
            <a:prstGeom prst="ellipse">
              <a:avLst/>
            </a:prstGeom>
            <a:solidFill>
              <a:schemeClr val="bg1"/>
            </a:solidFill>
            <a:ln w="25400">
              <a:solidFill>
                <a:srgbClr val="455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atin typeface="微软雅黑" charset="0"/>
                <a:ea typeface="微软雅黑" charset="0"/>
              </a:endParaRPr>
            </a:p>
          </p:txBody>
        </p:sp>
      </p:grpSp>
      <p:sp>
        <p:nvSpPr>
          <p:cNvPr id="114" name="文本框 113"/>
          <p:cNvSpPr txBox="1"/>
          <p:nvPr/>
        </p:nvSpPr>
        <p:spPr>
          <a:xfrm>
            <a:off x="5832003" y="2333000"/>
            <a:ext cx="647231" cy="400110"/>
          </a:xfrm>
          <a:prstGeom prst="rect">
            <a:avLst/>
          </a:prstGeom>
          <a:noFill/>
        </p:spPr>
        <p:txBody>
          <a:bodyPr wrap="square" rtlCol="0">
            <a:spAutoFit/>
          </a:bodyPr>
          <a:p>
            <a:pPr algn="ctr"/>
            <a:r>
              <a:rPr lang="zh-CN" altLang="en-US" sz="1000" dirty="0">
                <a:solidFill>
                  <a:srgbClr val="546882"/>
                </a:solidFill>
                <a:latin typeface="微软雅黑" charset="0"/>
                <a:ea typeface="微软雅黑" charset="0"/>
              </a:rPr>
              <a:t>自动化</a:t>
            </a:r>
            <a:endParaRPr lang="en-US" altLang="zh-CN" sz="1000" dirty="0">
              <a:solidFill>
                <a:srgbClr val="546882"/>
              </a:solidFill>
              <a:latin typeface="微软雅黑" charset="0"/>
              <a:ea typeface="微软雅黑" charset="0"/>
            </a:endParaRPr>
          </a:p>
          <a:p>
            <a:pPr algn="ctr"/>
            <a:r>
              <a:rPr lang="zh-CN" altLang="en-US" sz="1000" dirty="0">
                <a:solidFill>
                  <a:srgbClr val="546882"/>
                </a:solidFill>
                <a:latin typeface="微软雅黑" charset="0"/>
                <a:ea typeface="微软雅黑" charset="0"/>
              </a:rPr>
              <a:t>测试</a:t>
            </a:r>
            <a:endParaRPr lang="zh-CN" altLang="en-US" sz="1000" dirty="0">
              <a:solidFill>
                <a:srgbClr val="546882"/>
              </a:solidFill>
              <a:latin typeface="微软雅黑" charset="0"/>
              <a:ea typeface="微软雅黑" charset="0"/>
            </a:endParaRPr>
          </a:p>
        </p:txBody>
      </p:sp>
      <p:sp>
        <p:nvSpPr>
          <p:cNvPr id="115" name="矩形: 圆角 114"/>
          <p:cNvSpPr/>
          <p:nvPr/>
        </p:nvSpPr>
        <p:spPr>
          <a:xfrm rot="5400000">
            <a:off x="6271730" y="3182875"/>
            <a:ext cx="307698" cy="90172"/>
          </a:xfrm>
          <a:prstGeom prst="roundRect">
            <a:avLst>
              <a:gd name="adj" fmla="val 50000"/>
            </a:avLst>
          </a:prstGeom>
          <a:solidFill>
            <a:srgbClr val="FF8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sp>
        <p:nvSpPr>
          <p:cNvPr id="116" name="矩形: 圆角 115"/>
          <p:cNvSpPr/>
          <p:nvPr/>
        </p:nvSpPr>
        <p:spPr>
          <a:xfrm rot="5400000">
            <a:off x="6561943" y="3182875"/>
            <a:ext cx="307698" cy="90172"/>
          </a:xfrm>
          <a:prstGeom prst="roundRect">
            <a:avLst>
              <a:gd name="adj" fmla="val 50000"/>
            </a:avLst>
          </a:prstGeom>
          <a:solidFill>
            <a:srgbClr val="FF8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sp>
        <p:nvSpPr>
          <p:cNvPr id="117" name="矩形: 圆角 116"/>
          <p:cNvSpPr/>
          <p:nvPr/>
        </p:nvSpPr>
        <p:spPr>
          <a:xfrm rot="5400000">
            <a:off x="6852157" y="3176063"/>
            <a:ext cx="307698" cy="90172"/>
          </a:xfrm>
          <a:prstGeom prst="roundRect">
            <a:avLst>
              <a:gd name="adj" fmla="val 50000"/>
            </a:avLst>
          </a:prstGeom>
          <a:solidFill>
            <a:srgbClr val="FF8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grpSp>
        <p:nvGrpSpPr>
          <p:cNvPr id="118" name="组合 117"/>
          <p:cNvGrpSpPr/>
          <p:nvPr/>
        </p:nvGrpSpPr>
        <p:grpSpPr>
          <a:xfrm>
            <a:off x="6358158" y="3329655"/>
            <a:ext cx="112114" cy="356585"/>
            <a:chOff x="740575" y="4589727"/>
            <a:chExt cx="112114" cy="356585"/>
          </a:xfrm>
        </p:grpSpPr>
        <p:cxnSp>
          <p:nvCxnSpPr>
            <p:cNvPr id="119" name="直接连接符 118"/>
            <p:cNvCxnSpPr/>
            <p:nvPr/>
          </p:nvCxnSpPr>
          <p:spPr>
            <a:xfrm>
              <a:off x="796632" y="4589727"/>
              <a:ext cx="0" cy="271198"/>
            </a:xfrm>
            <a:prstGeom prst="line">
              <a:avLst/>
            </a:prstGeom>
            <a:ln w="25400">
              <a:gradFill>
                <a:gsLst>
                  <a:gs pos="0">
                    <a:srgbClr val="FF822E">
                      <a:alpha val="0"/>
                    </a:srgbClr>
                  </a:gs>
                  <a:gs pos="100000">
                    <a:srgbClr val="FF822E"/>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120" name="椭圆 119"/>
            <p:cNvSpPr/>
            <p:nvPr/>
          </p:nvSpPr>
          <p:spPr>
            <a:xfrm>
              <a:off x="740575" y="4834198"/>
              <a:ext cx="112114" cy="112114"/>
            </a:xfrm>
            <a:prstGeom prst="ellipse">
              <a:avLst/>
            </a:prstGeom>
            <a:solidFill>
              <a:schemeClr val="bg1"/>
            </a:solidFill>
            <a:ln w="25400">
              <a:solidFill>
                <a:srgbClr val="FF82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charset="0"/>
                <a:ea typeface="微软雅黑" charset="0"/>
              </a:endParaRPr>
            </a:p>
          </p:txBody>
        </p:sp>
      </p:grpSp>
      <p:sp>
        <p:nvSpPr>
          <p:cNvPr id="121" name="文本框 120"/>
          <p:cNvSpPr txBox="1"/>
          <p:nvPr/>
        </p:nvSpPr>
        <p:spPr>
          <a:xfrm>
            <a:off x="6026435" y="3682808"/>
            <a:ext cx="769037" cy="400110"/>
          </a:xfrm>
          <a:prstGeom prst="rect">
            <a:avLst/>
          </a:prstGeom>
          <a:noFill/>
        </p:spPr>
        <p:txBody>
          <a:bodyPr wrap="square" rtlCol="0">
            <a:spAutoFit/>
          </a:bodyPr>
          <a:p>
            <a:pPr algn="ctr"/>
            <a:r>
              <a:rPr lang="zh-CN" altLang="en-US" sz="1000" dirty="0">
                <a:solidFill>
                  <a:srgbClr val="FF822E"/>
                </a:solidFill>
                <a:latin typeface="微软雅黑" charset="0"/>
                <a:ea typeface="微软雅黑" charset="0"/>
              </a:rPr>
              <a:t>组件</a:t>
            </a:r>
            <a:endParaRPr lang="en-US" altLang="zh-CN" sz="1000" dirty="0">
              <a:solidFill>
                <a:srgbClr val="FF822E"/>
              </a:solidFill>
              <a:latin typeface="微软雅黑" charset="0"/>
              <a:ea typeface="微软雅黑" charset="0"/>
            </a:endParaRPr>
          </a:p>
          <a:p>
            <a:pPr algn="ctr"/>
            <a:r>
              <a:rPr lang="zh-CN" altLang="en-US" sz="1000" dirty="0">
                <a:solidFill>
                  <a:srgbClr val="FF822E"/>
                </a:solidFill>
                <a:latin typeface="微软雅黑" charset="0"/>
                <a:ea typeface="微软雅黑" charset="0"/>
              </a:rPr>
              <a:t>组成分析</a:t>
            </a:r>
            <a:endParaRPr lang="zh-CN" altLang="en-US" sz="1000" dirty="0">
              <a:solidFill>
                <a:srgbClr val="FF822E"/>
              </a:solidFill>
              <a:latin typeface="微软雅黑" charset="0"/>
              <a:ea typeface="微软雅黑" charset="0"/>
            </a:endParaRPr>
          </a:p>
        </p:txBody>
      </p:sp>
      <p:grpSp>
        <p:nvGrpSpPr>
          <p:cNvPr id="126" name="组合 125"/>
          <p:cNvGrpSpPr/>
          <p:nvPr/>
        </p:nvGrpSpPr>
        <p:grpSpPr>
          <a:xfrm>
            <a:off x="6940813" y="3330276"/>
            <a:ext cx="112114" cy="356585"/>
            <a:chOff x="740575" y="4589727"/>
            <a:chExt cx="112114" cy="356585"/>
          </a:xfrm>
        </p:grpSpPr>
        <p:cxnSp>
          <p:nvCxnSpPr>
            <p:cNvPr id="127" name="直接连接符 126"/>
            <p:cNvCxnSpPr/>
            <p:nvPr/>
          </p:nvCxnSpPr>
          <p:spPr>
            <a:xfrm>
              <a:off x="796632" y="4589727"/>
              <a:ext cx="0" cy="271198"/>
            </a:xfrm>
            <a:prstGeom prst="line">
              <a:avLst/>
            </a:prstGeom>
            <a:ln w="25400">
              <a:gradFill>
                <a:gsLst>
                  <a:gs pos="0">
                    <a:srgbClr val="FF822E">
                      <a:alpha val="0"/>
                    </a:srgbClr>
                  </a:gs>
                  <a:gs pos="100000">
                    <a:srgbClr val="FF822E"/>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128" name="椭圆 127"/>
            <p:cNvSpPr/>
            <p:nvPr/>
          </p:nvSpPr>
          <p:spPr>
            <a:xfrm>
              <a:off x="740575" y="4834198"/>
              <a:ext cx="112114" cy="112114"/>
            </a:xfrm>
            <a:prstGeom prst="ellipse">
              <a:avLst/>
            </a:prstGeom>
            <a:solidFill>
              <a:schemeClr val="bg1"/>
            </a:solidFill>
            <a:ln w="25400">
              <a:solidFill>
                <a:srgbClr val="FF82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charset="0"/>
                <a:ea typeface="微软雅黑" charset="0"/>
              </a:endParaRPr>
            </a:p>
          </p:txBody>
        </p:sp>
      </p:grpSp>
      <p:sp>
        <p:nvSpPr>
          <p:cNvPr id="129" name="矩形: 圆角 128"/>
          <p:cNvSpPr/>
          <p:nvPr/>
        </p:nvSpPr>
        <p:spPr>
          <a:xfrm rot="5400000">
            <a:off x="6571167" y="4760411"/>
            <a:ext cx="307698" cy="90172"/>
          </a:xfrm>
          <a:prstGeom prst="roundRect">
            <a:avLst>
              <a:gd name="adj" fmla="val 50000"/>
            </a:avLst>
          </a:prstGeom>
          <a:solidFill>
            <a:srgbClr val="FF8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grpSp>
        <p:nvGrpSpPr>
          <p:cNvPr id="130" name="组合 129"/>
          <p:cNvGrpSpPr/>
          <p:nvPr/>
        </p:nvGrpSpPr>
        <p:grpSpPr>
          <a:xfrm>
            <a:off x="6661250" y="4974247"/>
            <a:ext cx="112114" cy="356585"/>
            <a:chOff x="740575" y="4589727"/>
            <a:chExt cx="112114" cy="356585"/>
          </a:xfrm>
        </p:grpSpPr>
        <p:cxnSp>
          <p:nvCxnSpPr>
            <p:cNvPr id="131" name="直接连接符 130"/>
            <p:cNvCxnSpPr/>
            <p:nvPr/>
          </p:nvCxnSpPr>
          <p:spPr>
            <a:xfrm>
              <a:off x="796632" y="4589727"/>
              <a:ext cx="0" cy="271198"/>
            </a:xfrm>
            <a:prstGeom prst="line">
              <a:avLst/>
            </a:prstGeom>
            <a:ln w="25400">
              <a:gradFill>
                <a:gsLst>
                  <a:gs pos="0">
                    <a:srgbClr val="546882">
                      <a:alpha val="0"/>
                    </a:srgbClr>
                  </a:gs>
                  <a:gs pos="100000">
                    <a:srgbClr val="546882"/>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132" name="椭圆 131"/>
            <p:cNvSpPr/>
            <p:nvPr/>
          </p:nvSpPr>
          <p:spPr>
            <a:xfrm>
              <a:off x="740575" y="4834198"/>
              <a:ext cx="112114" cy="112114"/>
            </a:xfrm>
            <a:prstGeom prst="ellipse">
              <a:avLst/>
            </a:prstGeom>
            <a:solidFill>
              <a:schemeClr val="bg1"/>
            </a:solidFill>
            <a:ln w="25400">
              <a:solidFill>
                <a:srgbClr val="455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charset="0"/>
                <a:ea typeface="微软雅黑" charset="0"/>
              </a:endParaRPr>
            </a:p>
          </p:txBody>
        </p:sp>
      </p:grpSp>
      <p:sp>
        <p:nvSpPr>
          <p:cNvPr id="133" name="文本框 132"/>
          <p:cNvSpPr txBox="1"/>
          <p:nvPr/>
        </p:nvSpPr>
        <p:spPr>
          <a:xfrm>
            <a:off x="6332789" y="5327400"/>
            <a:ext cx="769036" cy="246221"/>
          </a:xfrm>
          <a:prstGeom prst="rect">
            <a:avLst/>
          </a:prstGeom>
          <a:noFill/>
        </p:spPr>
        <p:txBody>
          <a:bodyPr wrap="square" rtlCol="0">
            <a:spAutoFit/>
          </a:bodyPr>
          <a:p>
            <a:pPr algn="ctr"/>
            <a:r>
              <a:rPr lang="zh-CN" altLang="en-US" sz="1000" dirty="0">
                <a:solidFill>
                  <a:srgbClr val="546882"/>
                </a:solidFill>
                <a:latin typeface="微软雅黑" charset="0"/>
                <a:ea typeface="微软雅黑" charset="0"/>
              </a:rPr>
              <a:t>模糊测试</a:t>
            </a:r>
            <a:endParaRPr lang="zh-CN" altLang="en-US" sz="1000" dirty="0">
              <a:solidFill>
                <a:srgbClr val="546882"/>
              </a:solidFill>
              <a:latin typeface="微软雅黑" charset="0"/>
              <a:ea typeface="微软雅黑" charset="0"/>
            </a:endParaRPr>
          </a:p>
        </p:txBody>
      </p:sp>
      <p:sp>
        <p:nvSpPr>
          <p:cNvPr id="134" name="矩形: 圆角 133"/>
          <p:cNvSpPr/>
          <p:nvPr/>
        </p:nvSpPr>
        <p:spPr>
          <a:xfrm rot="5400000">
            <a:off x="7142371" y="3182875"/>
            <a:ext cx="307698" cy="90172"/>
          </a:xfrm>
          <a:prstGeom prst="roundRect">
            <a:avLst>
              <a:gd name="adj" fmla="val 50000"/>
            </a:avLst>
          </a:prstGeom>
          <a:solidFill>
            <a:srgbClr val="FF8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sp>
        <p:nvSpPr>
          <p:cNvPr id="135" name="文本框 134"/>
          <p:cNvSpPr txBox="1"/>
          <p:nvPr/>
        </p:nvSpPr>
        <p:spPr>
          <a:xfrm>
            <a:off x="6616706" y="3673354"/>
            <a:ext cx="769037" cy="400110"/>
          </a:xfrm>
          <a:prstGeom prst="rect">
            <a:avLst/>
          </a:prstGeom>
          <a:noFill/>
        </p:spPr>
        <p:txBody>
          <a:bodyPr wrap="square" rtlCol="0">
            <a:spAutoFit/>
          </a:bodyPr>
          <a:p>
            <a:pPr algn="ctr"/>
            <a:r>
              <a:rPr lang="zh-CN" altLang="en-US" sz="1000" dirty="0">
                <a:solidFill>
                  <a:srgbClr val="FF822E"/>
                </a:solidFill>
                <a:latin typeface="微软雅黑" charset="0"/>
                <a:ea typeface="微软雅黑" charset="0"/>
              </a:rPr>
              <a:t>交互式安全测试</a:t>
            </a:r>
            <a:endParaRPr lang="zh-CN" altLang="en-US" sz="1000" dirty="0">
              <a:solidFill>
                <a:srgbClr val="FF822E"/>
              </a:solidFill>
              <a:latin typeface="微软雅黑" charset="0"/>
              <a:ea typeface="微软雅黑" charset="0"/>
            </a:endParaRPr>
          </a:p>
        </p:txBody>
      </p:sp>
      <p:grpSp>
        <p:nvGrpSpPr>
          <p:cNvPr id="136" name="组合 135"/>
          <p:cNvGrpSpPr/>
          <p:nvPr/>
        </p:nvGrpSpPr>
        <p:grpSpPr>
          <a:xfrm>
            <a:off x="6657598" y="2754863"/>
            <a:ext cx="112114" cy="327255"/>
            <a:chOff x="740575" y="4533670"/>
            <a:chExt cx="112114" cy="327255"/>
          </a:xfrm>
        </p:grpSpPr>
        <p:cxnSp>
          <p:nvCxnSpPr>
            <p:cNvPr id="137" name="直接连接符 136"/>
            <p:cNvCxnSpPr/>
            <p:nvPr/>
          </p:nvCxnSpPr>
          <p:spPr>
            <a:xfrm>
              <a:off x="796632" y="4589727"/>
              <a:ext cx="0" cy="271198"/>
            </a:xfrm>
            <a:prstGeom prst="line">
              <a:avLst/>
            </a:prstGeom>
            <a:ln w="25400">
              <a:gradFill>
                <a:gsLst>
                  <a:gs pos="0">
                    <a:srgbClr val="546882"/>
                  </a:gs>
                  <a:gs pos="100000">
                    <a:srgbClr val="546882">
                      <a:alpha val="0"/>
                    </a:srgb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138" name="椭圆 137"/>
            <p:cNvSpPr/>
            <p:nvPr/>
          </p:nvSpPr>
          <p:spPr>
            <a:xfrm>
              <a:off x="740575" y="4533670"/>
              <a:ext cx="112114" cy="112114"/>
            </a:xfrm>
            <a:prstGeom prst="ellipse">
              <a:avLst/>
            </a:prstGeom>
            <a:solidFill>
              <a:schemeClr val="bg1"/>
            </a:solidFill>
            <a:ln w="25400">
              <a:solidFill>
                <a:srgbClr val="455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atin typeface="微软雅黑" charset="0"/>
                <a:ea typeface="微软雅黑" charset="0"/>
              </a:endParaRPr>
            </a:p>
          </p:txBody>
        </p:sp>
      </p:grpSp>
      <p:sp>
        <p:nvSpPr>
          <p:cNvPr id="139" name="文本框 138"/>
          <p:cNvSpPr txBox="1"/>
          <p:nvPr/>
        </p:nvSpPr>
        <p:spPr>
          <a:xfrm>
            <a:off x="6347089" y="2341998"/>
            <a:ext cx="733951" cy="400110"/>
          </a:xfrm>
          <a:prstGeom prst="rect">
            <a:avLst/>
          </a:prstGeom>
          <a:noFill/>
        </p:spPr>
        <p:txBody>
          <a:bodyPr wrap="square" rtlCol="0">
            <a:spAutoFit/>
          </a:bodyPr>
          <a:p>
            <a:pPr algn="ctr"/>
            <a:r>
              <a:rPr lang="en-US" altLang="zh-CN" sz="1000" dirty="0">
                <a:solidFill>
                  <a:srgbClr val="546882"/>
                </a:solidFill>
                <a:latin typeface="微软雅黑" charset="0"/>
                <a:ea typeface="微软雅黑" charset="0"/>
                <a:cs typeface="微软雅黑" charset="0"/>
              </a:rPr>
              <a:t>API</a:t>
            </a:r>
            <a:endParaRPr lang="en-US" altLang="zh-CN" sz="1000" dirty="0">
              <a:solidFill>
                <a:srgbClr val="546882"/>
              </a:solidFill>
              <a:latin typeface="微软雅黑" charset="0"/>
              <a:ea typeface="微软雅黑" charset="0"/>
              <a:cs typeface="微软雅黑" charset="0"/>
            </a:endParaRPr>
          </a:p>
          <a:p>
            <a:pPr algn="ctr"/>
            <a:r>
              <a:rPr lang="zh-CN" altLang="en-US" sz="1000" dirty="0">
                <a:solidFill>
                  <a:srgbClr val="546882"/>
                </a:solidFill>
                <a:latin typeface="微软雅黑" charset="0"/>
                <a:ea typeface="微软雅黑" charset="0"/>
                <a:cs typeface="微软雅黑" charset="0"/>
              </a:rPr>
              <a:t>安全测试</a:t>
            </a:r>
            <a:endParaRPr lang="en-US" altLang="zh-CN" sz="1000" dirty="0">
              <a:solidFill>
                <a:srgbClr val="546882"/>
              </a:solidFill>
              <a:latin typeface="微软雅黑" charset="0"/>
              <a:ea typeface="微软雅黑" charset="0"/>
              <a:cs typeface="微软雅黑" charset="0"/>
            </a:endParaRPr>
          </a:p>
        </p:txBody>
      </p:sp>
      <p:grpSp>
        <p:nvGrpSpPr>
          <p:cNvPr id="140" name="组合 139"/>
          <p:cNvGrpSpPr/>
          <p:nvPr/>
        </p:nvGrpSpPr>
        <p:grpSpPr>
          <a:xfrm>
            <a:off x="7227592" y="2755611"/>
            <a:ext cx="112114" cy="327255"/>
            <a:chOff x="740575" y="4533670"/>
            <a:chExt cx="112114" cy="327255"/>
          </a:xfrm>
        </p:grpSpPr>
        <p:cxnSp>
          <p:nvCxnSpPr>
            <p:cNvPr id="141" name="直接连接符 140"/>
            <p:cNvCxnSpPr/>
            <p:nvPr/>
          </p:nvCxnSpPr>
          <p:spPr>
            <a:xfrm>
              <a:off x="796632" y="4589727"/>
              <a:ext cx="0" cy="271198"/>
            </a:xfrm>
            <a:prstGeom prst="line">
              <a:avLst/>
            </a:prstGeom>
            <a:ln w="25400">
              <a:gradFill>
                <a:gsLst>
                  <a:gs pos="0">
                    <a:srgbClr val="546882"/>
                  </a:gs>
                  <a:gs pos="100000">
                    <a:srgbClr val="546882">
                      <a:alpha val="0"/>
                    </a:srgb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142" name="椭圆 141"/>
            <p:cNvSpPr/>
            <p:nvPr/>
          </p:nvSpPr>
          <p:spPr>
            <a:xfrm>
              <a:off x="740575" y="4533670"/>
              <a:ext cx="112114" cy="112114"/>
            </a:xfrm>
            <a:prstGeom prst="ellipse">
              <a:avLst/>
            </a:prstGeom>
            <a:solidFill>
              <a:schemeClr val="bg1"/>
            </a:solidFill>
            <a:ln w="25400">
              <a:solidFill>
                <a:srgbClr val="455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atin typeface="微软雅黑" charset="0"/>
                <a:ea typeface="微软雅黑" charset="0"/>
              </a:endParaRPr>
            </a:p>
          </p:txBody>
        </p:sp>
      </p:grpSp>
      <p:sp>
        <p:nvSpPr>
          <p:cNvPr id="143" name="文本框 142"/>
          <p:cNvSpPr txBox="1"/>
          <p:nvPr/>
        </p:nvSpPr>
        <p:spPr>
          <a:xfrm>
            <a:off x="6950022" y="2342746"/>
            <a:ext cx="692395" cy="400110"/>
          </a:xfrm>
          <a:prstGeom prst="rect">
            <a:avLst/>
          </a:prstGeom>
          <a:noFill/>
        </p:spPr>
        <p:txBody>
          <a:bodyPr wrap="square" rtlCol="0">
            <a:spAutoFit/>
          </a:bodyPr>
          <a:p>
            <a:pPr algn="ctr"/>
            <a:r>
              <a:rPr lang="zh-CN" altLang="en-US" sz="1000" dirty="0">
                <a:solidFill>
                  <a:srgbClr val="546882"/>
                </a:solidFill>
                <a:latin typeface="微软雅黑" charset="0"/>
                <a:ea typeface="微软雅黑" charset="0"/>
              </a:rPr>
              <a:t>动态安全</a:t>
            </a:r>
            <a:endParaRPr lang="en-US" altLang="zh-CN" sz="1000" dirty="0">
              <a:solidFill>
                <a:srgbClr val="546882"/>
              </a:solidFill>
              <a:latin typeface="微软雅黑" charset="0"/>
              <a:ea typeface="微软雅黑" charset="0"/>
            </a:endParaRPr>
          </a:p>
          <a:p>
            <a:pPr algn="ctr"/>
            <a:r>
              <a:rPr lang="zh-CN" altLang="en-US" sz="1000" dirty="0">
                <a:solidFill>
                  <a:srgbClr val="546882"/>
                </a:solidFill>
                <a:latin typeface="微软雅黑" charset="0"/>
                <a:ea typeface="微软雅黑" charset="0"/>
              </a:rPr>
              <a:t>测试</a:t>
            </a:r>
            <a:endParaRPr lang="zh-CN" altLang="en-US" sz="1000" dirty="0">
              <a:solidFill>
                <a:srgbClr val="546882"/>
              </a:solidFill>
              <a:latin typeface="微软雅黑" charset="0"/>
              <a:ea typeface="微软雅黑" charset="0"/>
            </a:endParaRPr>
          </a:p>
        </p:txBody>
      </p:sp>
      <p:sp>
        <p:nvSpPr>
          <p:cNvPr id="145" name="矩形: 圆角 144"/>
          <p:cNvSpPr/>
          <p:nvPr/>
        </p:nvSpPr>
        <p:spPr>
          <a:xfrm rot="5400000">
            <a:off x="5981517" y="4758962"/>
            <a:ext cx="307698" cy="90172"/>
          </a:xfrm>
          <a:prstGeom prst="roundRect">
            <a:avLst>
              <a:gd name="adj" fmla="val 50000"/>
            </a:avLst>
          </a:prstGeom>
          <a:solidFill>
            <a:srgbClr val="41A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sp>
        <p:nvSpPr>
          <p:cNvPr id="146" name="矩形: 圆角 145"/>
          <p:cNvSpPr/>
          <p:nvPr/>
        </p:nvSpPr>
        <p:spPr>
          <a:xfrm rot="5400000">
            <a:off x="7137566" y="4758962"/>
            <a:ext cx="307698" cy="90172"/>
          </a:xfrm>
          <a:prstGeom prst="roundRect">
            <a:avLst>
              <a:gd name="adj" fmla="val 50000"/>
            </a:avLst>
          </a:prstGeom>
          <a:solidFill>
            <a:srgbClr val="FF8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grpSp>
        <p:nvGrpSpPr>
          <p:cNvPr id="147" name="组合 146"/>
          <p:cNvGrpSpPr/>
          <p:nvPr/>
        </p:nvGrpSpPr>
        <p:grpSpPr>
          <a:xfrm>
            <a:off x="6075824" y="4974247"/>
            <a:ext cx="112114" cy="356585"/>
            <a:chOff x="740575" y="4589727"/>
            <a:chExt cx="112114" cy="356585"/>
          </a:xfrm>
        </p:grpSpPr>
        <p:cxnSp>
          <p:nvCxnSpPr>
            <p:cNvPr id="148" name="直接连接符 147"/>
            <p:cNvCxnSpPr/>
            <p:nvPr/>
          </p:nvCxnSpPr>
          <p:spPr>
            <a:xfrm>
              <a:off x="796632" y="4589727"/>
              <a:ext cx="0" cy="271198"/>
            </a:xfrm>
            <a:prstGeom prst="line">
              <a:avLst/>
            </a:prstGeom>
            <a:ln w="25400">
              <a:gradFill>
                <a:gsLst>
                  <a:gs pos="0">
                    <a:srgbClr val="546882">
                      <a:alpha val="0"/>
                    </a:srgbClr>
                  </a:gs>
                  <a:gs pos="100000">
                    <a:srgbClr val="546882"/>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149" name="椭圆 148"/>
            <p:cNvSpPr/>
            <p:nvPr/>
          </p:nvSpPr>
          <p:spPr>
            <a:xfrm>
              <a:off x="740575" y="4834198"/>
              <a:ext cx="112114" cy="112114"/>
            </a:xfrm>
            <a:prstGeom prst="ellipse">
              <a:avLst/>
            </a:prstGeom>
            <a:solidFill>
              <a:schemeClr val="bg1"/>
            </a:solidFill>
            <a:ln w="25400">
              <a:solidFill>
                <a:srgbClr val="455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charset="0"/>
                <a:ea typeface="微软雅黑" charset="0"/>
              </a:endParaRPr>
            </a:p>
          </p:txBody>
        </p:sp>
      </p:grpSp>
      <p:sp>
        <p:nvSpPr>
          <p:cNvPr id="150" name="文本框 149"/>
          <p:cNvSpPr txBox="1"/>
          <p:nvPr/>
        </p:nvSpPr>
        <p:spPr>
          <a:xfrm>
            <a:off x="5747363" y="5327400"/>
            <a:ext cx="769036" cy="246221"/>
          </a:xfrm>
          <a:prstGeom prst="rect">
            <a:avLst/>
          </a:prstGeom>
          <a:noFill/>
        </p:spPr>
        <p:txBody>
          <a:bodyPr wrap="square" rtlCol="0">
            <a:spAutoFit/>
          </a:bodyPr>
          <a:p>
            <a:pPr algn="ctr"/>
            <a:r>
              <a:rPr lang="zh-CN" altLang="en-US" sz="1000" dirty="0">
                <a:solidFill>
                  <a:srgbClr val="546882"/>
                </a:solidFill>
                <a:latin typeface="微软雅黑" charset="0"/>
                <a:ea typeface="微软雅黑" charset="0"/>
              </a:rPr>
              <a:t>功能测试</a:t>
            </a:r>
            <a:endParaRPr lang="zh-CN" altLang="en-US" sz="1000" dirty="0">
              <a:solidFill>
                <a:srgbClr val="546882"/>
              </a:solidFill>
              <a:latin typeface="微软雅黑" charset="0"/>
              <a:ea typeface="微软雅黑" charset="0"/>
            </a:endParaRPr>
          </a:p>
        </p:txBody>
      </p:sp>
      <p:grpSp>
        <p:nvGrpSpPr>
          <p:cNvPr id="151" name="组合 150"/>
          <p:cNvGrpSpPr/>
          <p:nvPr/>
        </p:nvGrpSpPr>
        <p:grpSpPr>
          <a:xfrm>
            <a:off x="7251134" y="4974247"/>
            <a:ext cx="112114" cy="356585"/>
            <a:chOff x="740575" y="4589727"/>
            <a:chExt cx="112114" cy="356585"/>
          </a:xfrm>
        </p:grpSpPr>
        <p:cxnSp>
          <p:nvCxnSpPr>
            <p:cNvPr id="152" name="直接连接符 151"/>
            <p:cNvCxnSpPr/>
            <p:nvPr/>
          </p:nvCxnSpPr>
          <p:spPr>
            <a:xfrm>
              <a:off x="796632" y="4589727"/>
              <a:ext cx="0" cy="271198"/>
            </a:xfrm>
            <a:prstGeom prst="line">
              <a:avLst/>
            </a:prstGeom>
            <a:ln w="25400">
              <a:gradFill>
                <a:gsLst>
                  <a:gs pos="0">
                    <a:srgbClr val="546882">
                      <a:alpha val="0"/>
                    </a:srgbClr>
                  </a:gs>
                  <a:gs pos="100000">
                    <a:srgbClr val="546882"/>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153" name="椭圆 152"/>
            <p:cNvSpPr/>
            <p:nvPr/>
          </p:nvSpPr>
          <p:spPr>
            <a:xfrm>
              <a:off x="740575" y="4834198"/>
              <a:ext cx="112114" cy="112114"/>
            </a:xfrm>
            <a:prstGeom prst="ellipse">
              <a:avLst/>
            </a:prstGeom>
            <a:solidFill>
              <a:schemeClr val="bg1"/>
            </a:solidFill>
            <a:ln w="25400">
              <a:solidFill>
                <a:srgbClr val="455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charset="0"/>
                <a:ea typeface="微软雅黑" charset="0"/>
              </a:endParaRPr>
            </a:p>
          </p:txBody>
        </p:sp>
      </p:grpSp>
      <p:sp>
        <p:nvSpPr>
          <p:cNvPr id="154" name="文本框 153"/>
          <p:cNvSpPr txBox="1"/>
          <p:nvPr/>
        </p:nvSpPr>
        <p:spPr>
          <a:xfrm>
            <a:off x="6922673" y="5327400"/>
            <a:ext cx="769036" cy="400110"/>
          </a:xfrm>
          <a:prstGeom prst="rect">
            <a:avLst/>
          </a:prstGeom>
          <a:noFill/>
        </p:spPr>
        <p:txBody>
          <a:bodyPr wrap="square" rtlCol="0">
            <a:spAutoFit/>
          </a:bodyPr>
          <a:p>
            <a:pPr algn="ctr"/>
            <a:r>
              <a:rPr lang="zh-CN" altLang="en-US" sz="1000" dirty="0">
                <a:solidFill>
                  <a:srgbClr val="546882"/>
                </a:solidFill>
                <a:latin typeface="微软雅黑" charset="0"/>
                <a:ea typeface="微软雅黑" charset="0"/>
              </a:rPr>
              <a:t>内部</a:t>
            </a:r>
            <a:endParaRPr lang="en-US" altLang="zh-CN" sz="1000" dirty="0">
              <a:solidFill>
                <a:srgbClr val="546882"/>
              </a:solidFill>
              <a:latin typeface="微软雅黑" charset="0"/>
              <a:ea typeface="微软雅黑" charset="0"/>
            </a:endParaRPr>
          </a:p>
          <a:p>
            <a:pPr algn="ctr"/>
            <a:r>
              <a:rPr lang="zh-CN" altLang="en-US" sz="1000" dirty="0">
                <a:solidFill>
                  <a:srgbClr val="546882"/>
                </a:solidFill>
                <a:latin typeface="微软雅黑" charset="0"/>
                <a:ea typeface="微软雅黑" charset="0"/>
              </a:rPr>
              <a:t>渗透测试</a:t>
            </a:r>
            <a:endParaRPr lang="zh-CN" altLang="en-US" sz="1000" dirty="0">
              <a:solidFill>
                <a:srgbClr val="546882"/>
              </a:solidFill>
              <a:latin typeface="微软雅黑" charset="0"/>
              <a:ea typeface="微软雅黑" charset="0"/>
            </a:endParaRPr>
          </a:p>
        </p:txBody>
      </p:sp>
      <p:sp>
        <p:nvSpPr>
          <p:cNvPr id="155" name="矩形: 圆角 154"/>
          <p:cNvSpPr/>
          <p:nvPr/>
        </p:nvSpPr>
        <p:spPr>
          <a:xfrm>
            <a:off x="7750738" y="3989593"/>
            <a:ext cx="307698" cy="90172"/>
          </a:xfrm>
          <a:prstGeom prst="roundRect">
            <a:avLst>
              <a:gd name="adj" fmla="val 50000"/>
            </a:avLst>
          </a:prstGeom>
          <a:solidFill>
            <a:srgbClr val="41A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grpSp>
        <p:nvGrpSpPr>
          <p:cNvPr id="156" name="组合 155"/>
          <p:cNvGrpSpPr/>
          <p:nvPr/>
        </p:nvGrpSpPr>
        <p:grpSpPr>
          <a:xfrm>
            <a:off x="7848530" y="3620058"/>
            <a:ext cx="112114" cy="327255"/>
            <a:chOff x="740575" y="4533670"/>
            <a:chExt cx="112114" cy="327255"/>
          </a:xfrm>
        </p:grpSpPr>
        <p:cxnSp>
          <p:nvCxnSpPr>
            <p:cNvPr id="157" name="直接连接符 156"/>
            <p:cNvCxnSpPr/>
            <p:nvPr/>
          </p:nvCxnSpPr>
          <p:spPr>
            <a:xfrm>
              <a:off x="796632" y="4589727"/>
              <a:ext cx="0" cy="271198"/>
            </a:xfrm>
            <a:prstGeom prst="line">
              <a:avLst/>
            </a:prstGeom>
            <a:ln w="25400">
              <a:gradFill>
                <a:gsLst>
                  <a:gs pos="0">
                    <a:srgbClr val="546882"/>
                  </a:gs>
                  <a:gs pos="100000">
                    <a:srgbClr val="546882">
                      <a:alpha val="0"/>
                    </a:srgb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158" name="椭圆 157"/>
            <p:cNvSpPr/>
            <p:nvPr/>
          </p:nvSpPr>
          <p:spPr>
            <a:xfrm>
              <a:off x="740575" y="4533670"/>
              <a:ext cx="112114" cy="112114"/>
            </a:xfrm>
            <a:prstGeom prst="ellipse">
              <a:avLst/>
            </a:prstGeom>
            <a:solidFill>
              <a:schemeClr val="bg1"/>
            </a:solidFill>
            <a:ln w="25400">
              <a:solidFill>
                <a:srgbClr val="455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atin typeface="微软雅黑" charset="0"/>
                <a:ea typeface="微软雅黑" charset="0"/>
              </a:endParaRPr>
            </a:p>
          </p:txBody>
        </p:sp>
      </p:grpSp>
      <p:sp>
        <p:nvSpPr>
          <p:cNvPr id="159" name="文本框 158"/>
          <p:cNvSpPr txBox="1"/>
          <p:nvPr/>
        </p:nvSpPr>
        <p:spPr>
          <a:xfrm>
            <a:off x="7604709" y="3368396"/>
            <a:ext cx="647231" cy="246221"/>
          </a:xfrm>
          <a:prstGeom prst="rect">
            <a:avLst/>
          </a:prstGeom>
          <a:noFill/>
        </p:spPr>
        <p:txBody>
          <a:bodyPr wrap="square" rtlCol="0">
            <a:spAutoFit/>
          </a:bodyPr>
          <a:p>
            <a:pPr algn="ctr"/>
            <a:r>
              <a:rPr lang="zh-CN" altLang="en-US" sz="1000" dirty="0">
                <a:solidFill>
                  <a:srgbClr val="546882"/>
                </a:solidFill>
                <a:latin typeface="微软雅黑" charset="0"/>
                <a:ea typeface="微软雅黑" charset="0"/>
              </a:rPr>
              <a:t>精品库</a:t>
            </a:r>
            <a:endParaRPr lang="zh-CN" altLang="en-US" sz="1000" dirty="0">
              <a:solidFill>
                <a:srgbClr val="546882"/>
              </a:solidFill>
              <a:latin typeface="微软雅黑" charset="0"/>
              <a:ea typeface="微软雅黑" charset="0"/>
            </a:endParaRPr>
          </a:p>
        </p:txBody>
      </p:sp>
      <p:sp>
        <p:nvSpPr>
          <p:cNvPr id="185" name="图文框 184"/>
          <p:cNvSpPr/>
          <p:nvPr/>
        </p:nvSpPr>
        <p:spPr>
          <a:xfrm>
            <a:off x="8210127" y="3182248"/>
            <a:ext cx="1221832" cy="1675764"/>
          </a:xfrm>
          <a:prstGeom prst="frame">
            <a:avLst>
              <a:gd name="adj1" fmla="val 6816"/>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charset="0"/>
              <a:ea typeface="微软雅黑" charset="0"/>
            </a:endParaRPr>
          </a:p>
        </p:txBody>
      </p:sp>
      <p:sp>
        <p:nvSpPr>
          <p:cNvPr id="186" name="任意多边形: 形状 185"/>
          <p:cNvSpPr/>
          <p:nvPr/>
        </p:nvSpPr>
        <p:spPr>
          <a:xfrm>
            <a:off x="8210126" y="3182248"/>
            <a:ext cx="1221832" cy="835280"/>
          </a:xfrm>
          <a:custGeom>
            <a:avLst/>
            <a:gdLst>
              <a:gd name="connsiteX0" fmla="*/ 0 w 1475473"/>
              <a:gd name="connsiteY0" fmla="*/ 0 h 835280"/>
              <a:gd name="connsiteX1" fmla="*/ 1475473 w 1475473"/>
              <a:gd name="connsiteY1" fmla="*/ 0 h 835280"/>
              <a:gd name="connsiteX2" fmla="*/ 1475473 w 1475473"/>
              <a:gd name="connsiteY2" fmla="*/ 835280 h 835280"/>
              <a:gd name="connsiteX3" fmla="*/ 1374905 w 1475473"/>
              <a:gd name="connsiteY3" fmla="*/ 835280 h 835280"/>
              <a:gd name="connsiteX4" fmla="*/ 1374905 w 1475473"/>
              <a:gd name="connsiteY4" fmla="*/ 100568 h 835280"/>
              <a:gd name="connsiteX5" fmla="*/ 100568 w 1475473"/>
              <a:gd name="connsiteY5" fmla="*/ 100568 h 835280"/>
              <a:gd name="connsiteX6" fmla="*/ 100568 w 1475473"/>
              <a:gd name="connsiteY6" fmla="*/ 835280 h 835280"/>
              <a:gd name="connsiteX7" fmla="*/ 0 w 1475473"/>
              <a:gd name="connsiteY7" fmla="*/ 835280 h 8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473" h="835280">
                <a:moveTo>
                  <a:pt x="0" y="0"/>
                </a:moveTo>
                <a:lnTo>
                  <a:pt x="1475473" y="0"/>
                </a:lnTo>
                <a:lnTo>
                  <a:pt x="1475473" y="835280"/>
                </a:lnTo>
                <a:lnTo>
                  <a:pt x="1374905" y="835280"/>
                </a:lnTo>
                <a:lnTo>
                  <a:pt x="1374905" y="100568"/>
                </a:lnTo>
                <a:lnTo>
                  <a:pt x="100568" y="100568"/>
                </a:lnTo>
                <a:lnTo>
                  <a:pt x="100568" y="835280"/>
                </a:lnTo>
                <a:lnTo>
                  <a:pt x="0" y="83528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微软雅黑" charset="0"/>
              <a:ea typeface="微软雅黑" charset="0"/>
            </a:endParaRPr>
          </a:p>
        </p:txBody>
      </p:sp>
      <p:sp>
        <p:nvSpPr>
          <p:cNvPr id="193" name="矩形: 圆角 192"/>
          <p:cNvSpPr/>
          <p:nvPr/>
        </p:nvSpPr>
        <p:spPr>
          <a:xfrm rot="5400000">
            <a:off x="8661599" y="3180273"/>
            <a:ext cx="307698" cy="90172"/>
          </a:xfrm>
          <a:prstGeom prst="roundRect">
            <a:avLst>
              <a:gd name="adj" fmla="val 50000"/>
            </a:avLst>
          </a:prstGeom>
          <a:solidFill>
            <a:srgbClr val="FF8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grpSp>
        <p:nvGrpSpPr>
          <p:cNvPr id="199" name="组合 198"/>
          <p:cNvGrpSpPr/>
          <p:nvPr/>
        </p:nvGrpSpPr>
        <p:grpSpPr>
          <a:xfrm>
            <a:off x="8760906" y="2750699"/>
            <a:ext cx="112114" cy="327255"/>
            <a:chOff x="740575" y="4533670"/>
            <a:chExt cx="112114" cy="327255"/>
          </a:xfrm>
        </p:grpSpPr>
        <p:cxnSp>
          <p:nvCxnSpPr>
            <p:cNvPr id="200" name="直接连接符 199"/>
            <p:cNvCxnSpPr/>
            <p:nvPr/>
          </p:nvCxnSpPr>
          <p:spPr>
            <a:xfrm>
              <a:off x="796632" y="4589727"/>
              <a:ext cx="0" cy="271198"/>
            </a:xfrm>
            <a:prstGeom prst="line">
              <a:avLst/>
            </a:prstGeom>
            <a:ln w="25400">
              <a:gradFill>
                <a:gsLst>
                  <a:gs pos="0">
                    <a:srgbClr val="FF822E"/>
                  </a:gs>
                  <a:gs pos="100000">
                    <a:srgbClr val="FF822E">
                      <a:alpha val="0"/>
                    </a:srgb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201" name="椭圆 200"/>
            <p:cNvSpPr/>
            <p:nvPr/>
          </p:nvSpPr>
          <p:spPr>
            <a:xfrm>
              <a:off x="740575" y="4533670"/>
              <a:ext cx="112114" cy="112114"/>
            </a:xfrm>
            <a:prstGeom prst="ellipse">
              <a:avLst/>
            </a:prstGeom>
            <a:solidFill>
              <a:schemeClr val="bg1"/>
            </a:solidFill>
            <a:ln w="25400">
              <a:solidFill>
                <a:srgbClr val="FF82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atin typeface="微软雅黑" charset="0"/>
                <a:ea typeface="微软雅黑" charset="0"/>
              </a:endParaRPr>
            </a:p>
          </p:txBody>
        </p:sp>
      </p:grpSp>
      <p:sp>
        <p:nvSpPr>
          <p:cNvPr id="202" name="文本框 201"/>
          <p:cNvSpPr txBox="1"/>
          <p:nvPr/>
        </p:nvSpPr>
        <p:spPr>
          <a:xfrm>
            <a:off x="8442126" y="2329431"/>
            <a:ext cx="784678" cy="400110"/>
          </a:xfrm>
          <a:prstGeom prst="rect">
            <a:avLst/>
          </a:prstGeom>
          <a:noFill/>
        </p:spPr>
        <p:txBody>
          <a:bodyPr wrap="square" rtlCol="0">
            <a:spAutoFit/>
          </a:bodyPr>
          <a:p>
            <a:pPr algn="ctr"/>
            <a:r>
              <a:rPr lang="zh-CN" altLang="en-US" sz="1000" dirty="0">
                <a:solidFill>
                  <a:srgbClr val="FF822E"/>
                </a:solidFill>
                <a:latin typeface="微软雅黑" charset="0"/>
                <a:ea typeface="微软雅黑" charset="0"/>
              </a:rPr>
              <a:t>交互式安全测试</a:t>
            </a:r>
            <a:endParaRPr lang="zh-CN" altLang="en-US" sz="1000" dirty="0">
              <a:solidFill>
                <a:srgbClr val="FF822E"/>
              </a:solidFill>
              <a:latin typeface="微软雅黑" charset="0"/>
              <a:ea typeface="微软雅黑" charset="0"/>
            </a:endParaRPr>
          </a:p>
        </p:txBody>
      </p:sp>
      <p:sp>
        <p:nvSpPr>
          <p:cNvPr id="207" name="矩形: 圆角 206"/>
          <p:cNvSpPr/>
          <p:nvPr/>
        </p:nvSpPr>
        <p:spPr>
          <a:xfrm rot="5400000">
            <a:off x="8311246" y="4757809"/>
            <a:ext cx="307698" cy="90172"/>
          </a:xfrm>
          <a:prstGeom prst="roundRect">
            <a:avLst>
              <a:gd name="adj" fmla="val 50000"/>
            </a:avLst>
          </a:prstGeom>
          <a:solidFill>
            <a:srgbClr val="41A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grpSp>
        <p:nvGrpSpPr>
          <p:cNvPr id="208" name="组合 207"/>
          <p:cNvGrpSpPr/>
          <p:nvPr/>
        </p:nvGrpSpPr>
        <p:grpSpPr>
          <a:xfrm>
            <a:off x="8401329" y="4971645"/>
            <a:ext cx="112114" cy="356585"/>
            <a:chOff x="740575" y="4589727"/>
            <a:chExt cx="112114" cy="356585"/>
          </a:xfrm>
        </p:grpSpPr>
        <p:cxnSp>
          <p:nvCxnSpPr>
            <p:cNvPr id="209" name="直接连接符 208"/>
            <p:cNvCxnSpPr/>
            <p:nvPr/>
          </p:nvCxnSpPr>
          <p:spPr>
            <a:xfrm>
              <a:off x="796632" y="4589727"/>
              <a:ext cx="0" cy="271198"/>
            </a:xfrm>
            <a:prstGeom prst="line">
              <a:avLst/>
            </a:prstGeom>
            <a:ln w="25400">
              <a:gradFill>
                <a:gsLst>
                  <a:gs pos="0">
                    <a:srgbClr val="546882">
                      <a:alpha val="0"/>
                    </a:srgbClr>
                  </a:gs>
                  <a:gs pos="100000">
                    <a:srgbClr val="546882"/>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210" name="椭圆 209"/>
            <p:cNvSpPr/>
            <p:nvPr/>
          </p:nvSpPr>
          <p:spPr>
            <a:xfrm>
              <a:off x="740575" y="4834198"/>
              <a:ext cx="112114" cy="112114"/>
            </a:xfrm>
            <a:prstGeom prst="ellipse">
              <a:avLst/>
            </a:prstGeom>
            <a:solidFill>
              <a:schemeClr val="bg1"/>
            </a:solidFill>
            <a:ln w="25400">
              <a:solidFill>
                <a:srgbClr val="455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charset="0"/>
                <a:ea typeface="微软雅黑" charset="0"/>
              </a:endParaRPr>
            </a:p>
          </p:txBody>
        </p:sp>
      </p:grpSp>
      <p:sp>
        <p:nvSpPr>
          <p:cNvPr id="211" name="文本框 210"/>
          <p:cNvSpPr txBox="1"/>
          <p:nvPr/>
        </p:nvSpPr>
        <p:spPr>
          <a:xfrm>
            <a:off x="8072868" y="5324798"/>
            <a:ext cx="769036" cy="400110"/>
          </a:xfrm>
          <a:prstGeom prst="rect">
            <a:avLst/>
          </a:prstGeom>
          <a:noFill/>
        </p:spPr>
        <p:txBody>
          <a:bodyPr wrap="square" rtlCol="0">
            <a:spAutoFit/>
          </a:bodyPr>
          <a:p>
            <a:pPr algn="ctr"/>
            <a:r>
              <a:rPr lang="zh-CN" altLang="en-US" sz="1000" dirty="0">
                <a:solidFill>
                  <a:srgbClr val="546882"/>
                </a:solidFill>
                <a:latin typeface="微软雅黑" charset="0"/>
                <a:ea typeface="微软雅黑" charset="0"/>
              </a:rPr>
              <a:t>业务验收</a:t>
            </a:r>
            <a:endParaRPr lang="en-US" altLang="zh-CN" sz="1000" dirty="0">
              <a:solidFill>
                <a:srgbClr val="546882"/>
              </a:solidFill>
              <a:latin typeface="微软雅黑" charset="0"/>
              <a:ea typeface="微软雅黑" charset="0"/>
            </a:endParaRPr>
          </a:p>
          <a:p>
            <a:pPr algn="ctr"/>
            <a:r>
              <a:rPr lang="zh-CN" altLang="en-US" sz="1000" dirty="0">
                <a:solidFill>
                  <a:srgbClr val="546882"/>
                </a:solidFill>
                <a:latin typeface="微软雅黑" charset="0"/>
                <a:ea typeface="微软雅黑" charset="0"/>
              </a:rPr>
              <a:t>测试</a:t>
            </a:r>
            <a:endParaRPr lang="zh-CN" altLang="en-US" sz="1000" dirty="0">
              <a:solidFill>
                <a:srgbClr val="546882"/>
              </a:solidFill>
              <a:latin typeface="微软雅黑" charset="0"/>
              <a:ea typeface="微软雅黑" charset="0"/>
            </a:endParaRPr>
          </a:p>
        </p:txBody>
      </p:sp>
      <p:sp>
        <p:nvSpPr>
          <p:cNvPr id="212" name="矩形: 圆角 211"/>
          <p:cNvSpPr/>
          <p:nvPr/>
        </p:nvSpPr>
        <p:spPr>
          <a:xfrm rot="5400000">
            <a:off x="8991471" y="4757809"/>
            <a:ext cx="307698" cy="90172"/>
          </a:xfrm>
          <a:prstGeom prst="roundRect">
            <a:avLst>
              <a:gd name="adj" fmla="val 50000"/>
            </a:avLst>
          </a:prstGeom>
          <a:solidFill>
            <a:srgbClr val="FF8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grpSp>
        <p:nvGrpSpPr>
          <p:cNvPr id="213" name="组合 212"/>
          <p:cNvGrpSpPr/>
          <p:nvPr/>
        </p:nvGrpSpPr>
        <p:grpSpPr>
          <a:xfrm>
            <a:off x="9081554" y="4971645"/>
            <a:ext cx="112114" cy="356585"/>
            <a:chOff x="740575" y="4589727"/>
            <a:chExt cx="112114" cy="356585"/>
          </a:xfrm>
        </p:grpSpPr>
        <p:cxnSp>
          <p:nvCxnSpPr>
            <p:cNvPr id="214" name="直接连接符 213"/>
            <p:cNvCxnSpPr/>
            <p:nvPr/>
          </p:nvCxnSpPr>
          <p:spPr>
            <a:xfrm>
              <a:off x="796632" y="4589727"/>
              <a:ext cx="0" cy="271198"/>
            </a:xfrm>
            <a:prstGeom prst="line">
              <a:avLst/>
            </a:prstGeom>
            <a:ln w="25400">
              <a:gradFill>
                <a:gsLst>
                  <a:gs pos="0">
                    <a:srgbClr val="546882">
                      <a:alpha val="0"/>
                    </a:srgbClr>
                  </a:gs>
                  <a:gs pos="100000">
                    <a:srgbClr val="546882"/>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215" name="椭圆 214"/>
            <p:cNvSpPr/>
            <p:nvPr/>
          </p:nvSpPr>
          <p:spPr>
            <a:xfrm>
              <a:off x="740575" y="4834198"/>
              <a:ext cx="112114" cy="112114"/>
            </a:xfrm>
            <a:prstGeom prst="ellipse">
              <a:avLst/>
            </a:prstGeom>
            <a:solidFill>
              <a:schemeClr val="bg1"/>
            </a:solidFill>
            <a:ln w="25400">
              <a:solidFill>
                <a:srgbClr val="455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charset="0"/>
                <a:ea typeface="微软雅黑" charset="0"/>
              </a:endParaRPr>
            </a:p>
          </p:txBody>
        </p:sp>
      </p:grpSp>
      <p:sp>
        <p:nvSpPr>
          <p:cNvPr id="216" name="文本框 215"/>
          <p:cNvSpPr txBox="1"/>
          <p:nvPr/>
        </p:nvSpPr>
        <p:spPr>
          <a:xfrm>
            <a:off x="8753093" y="5324798"/>
            <a:ext cx="769036" cy="400110"/>
          </a:xfrm>
          <a:prstGeom prst="rect">
            <a:avLst/>
          </a:prstGeom>
          <a:noFill/>
        </p:spPr>
        <p:txBody>
          <a:bodyPr wrap="square" rtlCol="0">
            <a:spAutoFit/>
          </a:bodyPr>
          <a:p>
            <a:pPr algn="ctr"/>
            <a:r>
              <a:rPr lang="zh-CN" altLang="en-US" sz="1000" dirty="0">
                <a:solidFill>
                  <a:srgbClr val="546882"/>
                </a:solidFill>
                <a:latin typeface="微软雅黑" charset="0"/>
                <a:ea typeface="微软雅黑" charset="0"/>
              </a:rPr>
              <a:t>外部渗透测试</a:t>
            </a:r>
            <a:endParaRPr lang="zh-CN" altLang="en-US" sz="1000" dirty="0">
              <a:solidFill>
                <a:srgbClr val="546882"/>
              </a:solidFill>
              <a:latin typeface="微软雅黑" charset="0"/>
              <a:ea typeface="微软雅黑" charset="0"/>
            </a:endParaRPr>
          </a:p>
        </p:txBody>
      </p:sp>
      <p:sp>
        <p:nvSpPr>
          <p:cNvPr id="217" name="矩形: 圆角 216"/>
          <p:cNvSpPr/>
          <p:nvPr/>
        </p:nvSpPr>
        <p:spPr>
          <a:xfrm rot="5400000">
            <a:off x="8662786" y="4767759"/>
            <a:ext cx="307698" cy="90172"/>
          </a:xfrm>
          <a:prstGeom prst="roundRect">
            <a:avLst>
              <a:gd name="adj" fmla="val 50000"/>
            </a:avLst>
          </a:prstGeom>
          <a:solidFill>
            <a:srgbClr val="41A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grpSp>
        <p:nvGrpSpPr>
          <p:cNvPr id="218" name="组合 217"/>
          <p:cNvGrpSpPr/>
          <p:nvPr/>
        </p:nvGrpSpPr>
        <p:grpSpPr>
          <a:xfrm>
            <a:off x="8754006" y="4307769"/>
            <a:ext cx="112114" cy="327255"/>
            <a:chOff x="740575" y="4533670"/>
            <a:chExt cx="112114" cy="327255"/>
          </a:xfrm>
        </p:grpSpPr>
        <p:cxnSp>
          <p:nvCxnSpPr>
            <p:cNvPr id="219" name="直接连接符 218"/>
            <p:cNvCxnSpPr/>
            <p:nvPr/>
          </p:nvCxnSpPr>
          <p:spPr>
            <a:xfrm>
              <a:off x="796632" y="4589727"/>
              <a:ext cx="0" cy="271198"/>
            </a:xfrm>
            <a:prstGeom prst="line">
              <a:avLst/>
            </a:prstGeom>
            <a:ln w="25400">
              <a:gradFill>
                <a:gsLst>
                  <a:gs pos="0">
                    <a:srgbClr val="546882"/>
                  </a:gs>
                  <a:gs pos="100000">
                    <a:srgbClr val="546882">
                      <a:alpha val="0"/>
                    </a:srgb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220" name="椭圆 219"/>
            <p:cNvSpPr/>
            <p:nvPr/>
          </p:nvSpPr>
          <p:spPr>
            <a:xfrm>
              <a:off x="740575" y="4533670"/>
              <a:ext cx="112114" cy="112114"/>
            </a:xfrm>
            <a:prstGeom prst="ellipse">
              <a:avLst/>
            </a:prstGeom>
            <a:solidFill>
              <a:schemeClr val="bg1"/>
            </a:solidFill>
            <a:ln w="25400">
              <a:solidFill>
                <a:srgbClr val="455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atin typeface="微软雅黑" charset="0"/>
                <a:ea typeface="微软雅黑" charset="0"/>
              </a:endParaRPr>
            </a:p>
          </p:txBody>
        </p:sp>
      </p:grpSp>
      <p:sp>
        <p:nvSpPr>
          <p:cNvPr id="221" name="文本框 220"/>
          <p:cNvSpPr txBox="1"/>
          <p:nvPr/>
        </p:nvSpPr>
        <p:spPr>
          <a:xfrm>
            <a:off x="8476436" y="4054973"/>
            <a:ext cx="692395" cy="246221"/>
          </a:xfrm>
          <a:prstGeom prst="rect">
            <a:avLst/>
          </a:prstGeom>
          <a:noFill/>
        </p:spPr>
        <p:txBody>
          <a:bodyPr wrap="square" rtlCol="0">
            <a:spAutoFit/>
          </a:bodyPr>
          <a:p>
            <a:pPr algn="ctr"/>
            <a:r>
              <a:rPr lang="zh-CN" altLang="en-US" sz="1000" dirty="0">
                <a:solidFill>
                  <a:srgbClr val="546882"/>
                </a:solidFill>
                <a:latin typeface="微软雅黑" charset="0"/>
                <a:ea typeface="微软雅黑" charset="0"/>
              </a:rPr>
              <a:t>压力测试</a:t>
            </a:r>
            <a:endParaRPr lang="zh-CN" altLang="en-US" sz="1000" dirty="0">
              <a:solidFill>
                <a:srgbClr val="546882"/>
              </a:solidFill>
              <a:latin typeface="微软雅黑" charset="0"/>
              <a:ea typeface="微软雅黑" charset="0"/>
            </a:endParaRPr>
          </a:p>
        </p:txBody>
      </p:sp>
      <p:sp>
        <p:nvSpPr>
          <p:cNvPr id="222" name="矩形: 圆角 221"/>
          <p:cNvSpPr/>
          <p:nvPr/>
        </p:nvSpPr>
        <p:spPr>
          <a:xfrm>
            <a:off x="9562141" y="3951473"/>
            <a:ext cx="307698" cy="90172"/>
          </a:xfrm>
          <a:prstGeom prst="roundRect">
            <a:avLst>
              <a:gd name="adj" fmla="val 50000"/>
            </a:avLst>
          </a:prstGeom>
          <a:solidFill>
            <a:srgbClr val="41A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grpSp>
        <p:nvGrpSpPr>
          <p:cNvPr id="223" name="组合 222"/>
          <p:cNvGrpSpPr/>
          <p:nvPr/>
        </p:nvGrpSpPr>
        <p:grpSpPr>
          <a:xfrm>
            <a:off x="9659933" y="3581938"/>
            <a:ext cx="112114" cy="327255"/>
            <a:chOff x="740575" y="4533670"/>
            <a:chExt cx="112114" cy="327255"/>
          </a:xfrm>
        </p:grpSpPr>
        <p:cxnSp>
          <p:nvCxnSpPr>
            <p:cNvPr id="224" name="直接连接符 223"/>
            <p:cNvCxnSpPr/>
            <p:nvPr/>
          </p:nvCxnSpPr>
          <p:spPr>
            <a:xfrm>
              <a:off x="796632" y="4589727"/>
              <a:ext cx="0" cy="271198"/>
            </a:xfrm>
            <a:prstGeom prst="line">
              <a:avLst/>
            </a:prstGeom>
            <a:ln w="25400">
              <a:gradFill>
                <a:gsLst>
                  <a:gs pos="0">
                    <a:srgbClr val="546882"/>
                  </a:gs>
                  <a:gs pos="100000">
                    <a:srgbClr val="546882">
                      <a:alpha val="0"/>
                    </a:srgb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225" name="椭圆 224"/>
            <p:cNvSpPr/>
            <p:nvPr/>
          </p:nvSpPr>
          <p:spPr>
            <a:xfrm>
              <a:off x="740575" y="4533670"/>
              <a:ext cx="112114" cy="112114"/>
            </a:xfrm>
            <a:prstGeom prst="ellipse">
              <a:avLst/>
            </a:prstGeom>
            <a:solidFill>
              <a:schemeClr val="bg1"/>
            </a:solidFill>
            <a:ln w="25400">
              <a:solidFill>
                <a:srgbClr val="455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atin typeface="微软雅黑" charset="0"/>
                <a:ea typeface="微软雅黑" charset="0"/>
              </a:endParaRPr>
            </a:p>
          </p:txBody>
        </p:sp>
      </p:grpSp>
      <p:sp>
        <p:nvSpPr>
          <p:cNvPr id="226" name="文本框 225"/>
          <p:cNvSpPr txBox="1"/>
          <p:nvPr/>
        </p:nvSpPr>
        <p:spPr>
          <a:xfrm>
            <a:off x="9416112" y="3330276"/>
            <a:ext cx="647231" cy="246221"/>
          </a:xfrm>
          <a:prstGeom prst="rect">
            <a:avLst/>
          </a:prstGeom>
          <a:noFill/>
        </p:spPr>
        <p:txBody>
          <a:bodyPr wrap="square" rtlCol="0">
            <a:spAutoFit/>
          </a:bodyPr>
          <a:p>
            <a:pPr algn="ctr"/>
            <a:r>
              <a:rPr lang="zh-CN" altLang="en-US" sz="1000" dirty="0">
                <a:solidFill>
                  <a:srgbClr val="546882"/>
                </a:solidFill>
                <a:latin typeface="微软雅黑" charset="0"/>
                <a:ea typeface="微软雅黑" charset="0"/>
              </a:rPr>
              <a:t>精品库</a:t>
            </a:r>
            <a:endParaRPr lang="zh-CN" altLang="en-US" sz="1000" dirty="0">
              <a:solidFill>
                <a:srgbClr val="546882"/>
              </a:solidFill>
              <a:latin typeface="微软雅黑" charset="0"/>
              <a:ea typeface="微软雅黑" charset="0"/>
            </a:endParaRPr>
          </a:p>
        </p:txBody>
      </p:sp>
      <p:sp>
        <p:nvSpPr>
          <p:cNvPr id="227" name="图文框 226"/>
          <p:cNvSpPr/>
          <p:nvPr/>
        </p:nvSpPr>
        <p:spPr>
          <a:xfrm>
            <a:off x="10001515" y="3182248"/>
            <a:ext cx="1221832" cy="1675764"/>
          </a:xfrm>
          <a:prstGeom prst="frame">
            <a:avLst>
              <a:gd name="adj1" fmla="val 6816"/>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charset="0"/>
              <a:ea typeface="微软雅黑" charset="0"/>
            </a:endParaRPr>
          </a:p>
        </p:txBody>
      </p:sp>
      <p:sp>
        <p:nvSpPr>
          <p:cNvPr id="228" name="任意多边形: 形状 227"/>
          <p:cNvSpPr/>
          <p:nvPr/>
        </p:nvSpPr>
        <p:spPr>
          <a:xfrm>
            <a:off x="10001514" y="3182248"/>
            <a:ext cx="1221832" cy="835280"/>
          </a:xfrm>
          <a:custGeom>
            <a:avLst/>
            <a:gdLst>
              <a:gd name="connsiteX0" fmla="*/ 0 w 1475473"/>
              <a:gd name="connsiteY0" fmla="*/ 0 h 835280"/>
              <a:gd name="connsiteX1" fmla="*/ 1475473 w 1475473"/>
              <a:gd name="connsiteY1" fmla="*/ 0 h 835280"/>
              <a:gd name="connsiteX2" fmla="*/ 1475473 w 1475473"/>
              <a:gd name="connsiteY2" fmla="*/ 835280 h 835280"/>
              <a:gd name="connsiteX3" fmla="*/ 1374905 w 1475473"/>
              <a:gd name="connsiteY3" fmla="*/ 835280 h 835280"/>
              <a:gd name="connsiteX4" fmla="*/ 1374905 w 1475473"/>
              <a:gd name="connsiteY4" fmla="*/ 100568 h 835280"/>
              <a:gd name="connsiteX5" fmla="*/ 100568 w 1475473"/>
              <a:gd name="connsiteY5" fmla="*/ 100568 h 835280"/>
              <a:gd name="connsiteX6" fmla="*/ 100568 w 1475473"/>
              <a:gd name="connsiteY6" fmla="*/ 835280 h 835280"/>
              <a:gd name="connsiteX7" fmla="*/ 0 w 1475473"/>
              <a:gd name="connsiteY7" fmla="*/ 835280 h 8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473" h="835280">
                <a:moveTo>
                  <a:pt x="0" y="0"/>
                </a:moveTo>
                <a:lnTo>
                  <a:pt x="1475473" y="0"/>
                </a:lnTo>
                <a:lnTo>
                  <a:pt x="1475473" y="835280"/>
                </a:lnTo>
                <a:lnTo>
                  <a:pt x="1374905" y="835280"/>
                </a:lnTo>
                <a:lnTo>
                  <a:pt x="1374905" y="100568"/>
                </a:lnTo>
                <a:lnTo>
                  <a:pt x="100568" y="100568"/>
                </a:lnTo>
                <a:lnTo>
                  <a:pt x="100568" y="835280"/>
                </a:lnTo>
                <a:lnTo>
                  <a:pt x="0" y="83528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微软雅黑" charset="0"/>
              <a:ea typeface="微软雅黑" charset="0"/>
            </a:endParaRPr>
          </a:p>
        </p:txBody>
      </p:sp>
      <p:sp>
        <p:nvSpPr>
          <p:cNvPr id="229" name="矩形: 圆角 228"/>
          <p:cNvSpPr/>
          <p:nvPr/>
        </p:nvSpPr>
        <p:spPr>
          <a:xfrm rot="5400000">
            <a:off x="10788704" y="3190420"/>
            <a:ext cx="307698" cy="69878"/>
          </a:xfrm>
          <a:prstGeom prst="roundRect">
            <a:avLst>
              <a:gd name="adj" fmla="val 50000"/>
            </a:avLst>
          </a:prstGeom>
          <a:solidFill>
            <a:srgbClr val="FF8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sp>
        <p:nvSpPr>
          <p:cNvPr id="234" name="矩形: 圆角 233"/>
          <p:cNvSpPr/>
          <p:nvPr/>
        </p:nvSpPr>
        <p:spPr>
          <a:xfrm rot="5400000">
            <a:off x="10102634" y="4757809"/>
            <a:ext cx="307698" cy="90172"/>
          </a:xfrm>
          <a:prstGeom prst="roundRect">
            <a:avLst>
              <a:gd name="adj" fmla="val 50000"/>
            </a:avLst>
          </a:prstGeom>
          <a:solidFill>
            <a:srgbClr val="41A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grpSp>
        <p:nvGrpSpPr>
          <p:cNvPr id="235" name="组合 234"/>
          <p:cNvGrpSpPr/>
          <p:nvPr/>
        </p:nvGrpSpPr>
        <p:grpSpPr>
          <a:xfrm>
            <a:off x="10192717" y="4971645"/>
            <a:ext cx="112114" cy="356585"/>
            <a:chOff x="740575" y="4589727"/>
            <a:chExt cx="112114" cy="356585"/>
          </a:xfrm>
        </p:grpSpPr>
        <p:cxnSp>
          <p:nvCxnSpPr>
            <p:cNvPr id="236" name="直接连接符 235"/>
            <p:cNvCxnSpPr/>
            <p:nvPr/>
          </p:nvCxnSpPr>
          <p:spPr>
            <a:xfrm>
              <a:off x="796632" y="4589727"/>
              <a:ext cx="0" cy="271198"/>
            </a:xfrm>
            <a:prstGeom prst="line">
              <a:avLst/>
            </a:prstGeom>
            <a:ln w="25400">
              <a:gradFill>
                <a:gsLst>
                  <a:gs pos="0">
                    <a:srgbClr val="546882">
                      <a:alpha val="0"/>
                    </a:srgbClr>
                  </a:gs>
                  <a:gs pos="100000">
                    <a:srgbClr val="546882"/>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237" name="椭圆 236"/>
            <p:cNvSpPr/>
            <p:nvPr/>
          </p:nvSpPr>
          <p:spPr>
            <a:xfrm>
              <a:off x="740575" y="4834198"/>
              <a:ext cx="112114" cy="112114"/>
            </a:xfrm>
            <a:prstGeom prst="ellipse">
              <a:avLst/>
            </a:prstGeom>
            <a:solidFill>
              <a:schemeClr val="bg1"/>
            </a:solidFill>
            <a:ln w="25400">
              <a:solidFill>
                <a:srgbClr val="455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charset="0"/>
                <a:ea typeface="微软雅黑" charset="0"/>
              </a:endParaRPr>
            </a:p>
          </p:txBody>
        </p:sp>
      </p:grpSp>
      <p:sp>
        <p:nvSpPr>
          <p:cNvPr id="238" name="矩形: 圆角 237"/>
          <p:cNvSpPr/>
          <p:nvPr/>
        </p:nvSpPr>
        <p:spPr>
          <a:xfrm rot="5400000">
            <a:off x="10782859" y="4757809"/>
            <a:ext cx="307698" cy="90172"/>
          </a:xfrm>
          <a:prstGeom prst="roundRect">
            <a:avLst>
              <a:gd name="adj" fmla="val 50000"/>
            </a:avLst>
          </a:prstGeom>
          <a:solidFill>
            <a:srgbClr val="FF8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grpSp>
        <p:nvGrpSpPr>
          <p:cNvPr id="239" name="组合 238"/>
          <p:cNvGrpSpPr/>
          <p:nvPr/>
        </p:nvGrpSpPr>
        <p:grpSpPr>
          <a:xfrm>
            <a:off x="10872942" y="4971645"/>
            <a:ext cx="112114" cy="356585"/>
            <a:chOff x="740575" y="4589727"/>
            <a:chExt cx="112114" cy="356585"/>
          </a:xfrm>
        </p:grpSpPr>
        <p:cxnSp>
          <p:nvCxnSpPr>
            <p:cNvPr id="240" name="直接连接符 239"/>
            <p:cNvCxnSpPr/>
            <p:nvPr/>
          </p:nvCxnSpPr>
          <p:spPr>
            <a:xfrm>
              <a:off x="796632" y="4589727"/>
              <a:ext cx="0" cy="271198"/>
            </a:xfrm>
            <a:prstGeom prst="line">
              <a:avLst/>
            </a:prstGeom>
            <a:ln w="25400">
              <a:gradFill>
                <a:gsLst>
                  <a:gs pos="0">
                    <a:srgbClr val="546882">
                      <a:alpha val="0"/>
                    </a:srgbClr>
                  </a:gs>
                  <a:gs pos="100000">
                    <a:srgbClr val="546882"/>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241" name="椭圆 240"/>
            <p:cNvSpPr/>
            <p:nvPr/>
          </p:nvSpPr>
          <p:spPr>
            <a:xfrm>
              <a:off x="740575" y="4834198"/>
              <a:ext cx="112114" cy="112114"/>
            </a:xfrm>
            <a:prstGeom prst="ellipse">
              <a:avLst/>
            </a:prstGeom>
            <a:solidFill>
              <a:schemeClr val="bg1"/>
            </a:solidFill>
            <a:ln w="25400">
              <a:solidFill>
                <a:srgbClr val="455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charset="0"/>
                <a:ea typeface="微软雅黑" charset="0"/>
              </a:endParaRPr>
            </a:p>
          </p:txBody>
        </p:sp>
      </p:grpSp>
      <p:sp>
        <p:nvSpPr>
          <p:cNvPr id="242" name="文本框 241"/>
          <p:cNvSpPr txBox="1"/>
          <p:nvPr/>
        </p:nvSpPr>
        <p:spPr>
          <a:xfrm>
            <a:off x="10544481" y="5324798"/>
            <a:ext cx="769036" cy="400110"/>
          </a:xfrm>
          <a:prstGeom prst="rect">
            <a:avLst/>
          </a:prstGeom>
          <a:noFill/>
        </p:spPr>
        <p:txBody>
          <a:bodyPr wrap="square" rtlCol="0">
            <a:spAutoFit/>
          </a:bodyPr>
          <a:p>
            <a:pPr algn="ctr"/>
            <a:r>
              <a:rPr lang="zh-CN" altLang="en-US" sz="1000" dirty="0">
                <a:solidFill>
                  <a:srgbClr val="546882"/>
                </a:solidFill>
                <a:latin typeface="微软雅黑" charset="0"/>
                <a:ea typeface="微软雅黑" charset="0"/>
              </a:rPr>
              <a:t>剩余风险报告</a:t>
            </a:r>
            <a:endParaRPr lang="zh-CN" altLang="en-US" sz="1000" dirty="0">
              <a:solidFill>
                <a:srgbClr val="546882"/>
              </a:solidFill>
              <a:latin typeface="微软雅黑" charset="0"/>
              <a:ea typeface="微软雅黑" charset="0"/>
            </a:endParaRPr>
          </a:p>
        </p:txBody>
      </p:sp>
      <p:sp>
        <p:nvSpPr>
          <p:cNvPr id="243" name="矩形: 圆角 242"/>
          <p:cNvSpPr/>
          <p:nvPr/>
        </p:nvSpPr>
        <p:spPr>
          <a:xfrm rot="5400000">
            <a:off x="10454174" y="4767759"/>
            <a:ext cx="307698" cy="90172"/>
          </a:xfrm>
          <a:prstGeom prst="roundRect">
            <a:avLst>
              <a:gd name="adj" fmla="val 50000"/>
            </a:avLst>
          </a:prstGeom>
          <a:solidFill>
            <a:srgbClr val="FF8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grpSp>
        <p:nvGrpSpPr>
          <p:cNvPr id="244" name="组合 243"/>
          <p:cNvGrpSpPr/>
          <p:nvPr/>
        </p:nvGrpSpPr>
        <p:grpSpPr>
          <a:xfrm>
            <a:off x="10545394" y="4307769"/>
            <a:ext cx="112114" cy="327255"/>
            <a:chOff x="740575" y="4533670"/>
            <a:chExt cx="112114" cy="327255"/>
          </a:xfrm>
        </p:grpSpPr>
        <p:cxnSp>
          <p:nvCxnSpPr>
            <p:cNvPr id="245" name="直接连接符 244"/>
            <p:cNvCxnSpPr/>
            <p:nvPr/>
          </p:nvCxnSpPr>
          <p:spPr>
            <a:xfrm>
              <a:off x="796632" y="4589727"/>
              <a:ext cx="0" cy="271198"/>
            </a:xfrm>
            <a:prstGeom prst="line">
              <a:avLst/>
            </a:prstGeom>
            <a:ln w="25400">
              <a:gradFill>
                <a:gsLst>
                  <a:gs pos="0">
                    <a:srgbClr val="546882"/>
                  </a:gs>
                  <a:gs pos="100000">
                    <a:srgbClr val="546882">
                      <a:alpha val="0"/>
                    </a:srgb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246" name="椭圆 245"/>
            <p:cNvSpPr/>
            <p:nvPr/>
          </p:nvSpPr>
          <p:spPr>
            <a:xfrm>
              <a:off x="740575" y="4533670"/>
              <a:ext cx="112114" cy="112114"/>
            </a:xfrm>
            <a:prstGeom prst="ellipse">
              <a:avLst/>
            </a:prstGeom>
            <a:solidFill>
              <a:schemeClr val="bg1"/>
            </a:solidFill>
            <a:ln w="25400">
              <a:solidFill>
                <a:srgbClr val="455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atin typeface="微软雅黑" charset="0"/>
                <a:ea typeface="微软雅黑" charset="0"/>
              </a:endParaRPr>
            </a:p>
          </p:txBody>
        </p:sp>
      </p:grpSp>
      <p:sp>
        <p:nvSpPr>
          <p:cNvPr id="247" name="文本框 246"/>
          <p:cNvSpPr txBox="1"/>
          <p:nvPr/>
        </p:nvSpPr>
        <p:spPr>
          <a:xfrm>
            <a:off x="10136588" y="3893506"/>
            <a:ext cx="942870" cy="400110"/>
          </a:xfrm>
          <a:prstGeom prst="rect">
            <a:avLst/>
          </a:prstGeom>
          <a:noFill/>
        </p:spPr>
        <p:txBody>
          <a:bodyPr wrap="square" rtlCol="0">
            <a:spAutoFit/>
          </a:bodyPr>
          <a:p>
            <a:pPr algn="ctr"/>
            <a:r>
              <a:rPr lang="zh-CN" altLang="en-US" sz="1000" dirty="0">
                <a:solidFill>
                  <a:srgbClr val="546882"/>
                </a:solidFill>
                <a:latin typeface="微软雅黑" charset="0"/>
                <a:ea typeface="微软雅黑" charset="0"/>
              </a:rPr>
              <a:t>全链路</a:t>
            </a:r>
            <a:endParaRPr lang="en-US" altLang="zh-CN" sz="1000" dirty="0">
              <a:solidFill>
                <a:srgbClr val="546882"/>
              </a:solidFill>
              <a:latin typeface="微软雅黑" charset="0"/>
              <a:ea typeface="微软雅黑" charset="0"/>
            </a:endParaRPr>
          </a:p>
          <a:p>
            <a:pPr algn="ctr"/>
            <a:r>
              <a:rPr lang="zh-CN" altLang="en-US" sz="1000" dirty="0">
                <a:solidFill>
                  <a:srgbClr val="546882"/>
                </a:solidFill>
                <a:latin typeface="微软雅黑" charset="0"/>
                <a:ea typeface="微软雅黑" charset="0"/>
              </a:rPr>
              <a:t>渗透测试</a:t>
            </a:r>
            <a:endParaRPr lang="zh-CN" altLang="en-US" sz="1000" dirty="0">
              <a:solidFill>
                <a:srgbClr val="546882"/>
              </a:solidFill>
              <a:latin typeface="微软雅黑" charset="0"/>
              <a:ea typeface="微软雅黑" charset="0"/>
            </a:endParaRPr>
          </a:p>
        </p:txBody>
      </p:sp>
      <p:sp>
        <p:nvSpPr>
          <p:cNvPr id="248" name="矩形: 圆角 247"/>
          <p:cNvSpPr/>
          <p:nvPr/>
        </p:nvSpPr>
        <p:spPr>
          <a:xfrm rot="5400000">
            <a:off x="10143827" y="3176063"/>
            <a:ext cx="307698" cy="90172"/>
          </a:xfrm>
          <a:prstGeom prst="roundRect">
            <a:avLst>
              <a:gd name="adj" fmla="val 50000"/>
            </a:avLst>
          </a:prstGeom>
          <a:solidFill>
            <a:srgbClr val="41A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grpSp>
        <p:nvGrpSpPr>
          <p:cNvPr id="249" name="组合 248"/>
          <p:cNvGrpSpPr/>
          <p:nvPr/>
        </p:nvGrpSpPr>
        <p:grpSpPr>
          <a:xfrm>
            <a:off x="10238134" y="2745865"/>
            <a:ext cx="112114" cy="327255"/>
            <a:chOff x="740575" y="4533670"/>
            <a:chExt cx="112114" cy="327255"/>
          </a:xfrm>
        </p:grpSpPr>
        <p:cxnSp>
          <p:nvCxnSpPr>
            <p:cNvPr id="250" name="直接连接符 249"/>
            <p:cNvCxnSpPr/>
            <p:nvPr/>
          </p:nvCxnSpPr>
          <p:spPr>
            <a:xfrm>
              <a:off x="796632" y="4589727"/>
              <a:ext cx="0" cy="271198"/>
            </a:xfrm>
            <a:prstGeom prst="line">
              <a:avLst/>
            </a:prstGeom>
            <a:ln w="25400">
              <a:gradFill>
                <a:gsLst>
                  <a:gs pos="0">
                    <a:srgbClr val="546882"/>
                  </a:gs>
                  <a:gs pos="100000">
                    <a:srgbClr val="546882">
                      <a:alpha val="0"/>
                    </a:srgb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251" name="椭圆 250"/>
            <p:cNvSpPr/>
            <p:nvPr/>
          </p:nvSpPr>
          <p:spPr>
            <a:xfrm>
              <a:off x="740575" y="4533670"/>
              <a:ext cx="112114" cy="112114"/>
            </a:xfrm>
            <a:prstGeom prst="ellipse">
              <a:avLst/>
            </a:prstGeom>
            <a:solidFill>
              <a:schemeClr val="bg1"/>
            </a:solidFill>
            <a:ln w="25400">
              <a:solidFill>
                <a:srgbClr val="455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atin typeface="微软雅黑" charset="0"/>
                <a:ea typeface="微软雅黑" charset="0"/>
              </a:endParaRPr>
            </a:p>
          </p:txBody>
        </p:sp>
      </p:grpSp>
      <p:sp>
        <p:nvSpPr>
          <p:cNvPr id="252" name="文本框 251"/>
          <p:cNvSpPr txBox="1"/>
          <p:nvPr/>
        </p:nvSpPr>
        <p:spPr>
          <a:xfrm>
            <a:off x="9994313" y="2333000"/>
            <a:ext cx="647231" cy="400110"/>
          </a:xfrm>
          <a:prstGeom prst="rect">
            <a:avLst/>
          </a:prstGeom>
          <a:noFill/>
        </p:spPr>
        <p:txBody>
          <a:bodyPr wrap="square" rtlCol="0">
            <a:spAutoFit/>
          </a:bodyPr>
          <a:p>
            <a:pPr algn="ctr"/>
            <a:r>
              <a:rPr lang="zh-CN" altLang="en-US" sz="1000" dirty="0">
                <a:solidFill>
                  <a:srgbClr val="546882"/>
                </a:solidFill>
                <a:latin typeface="微软雅黑" charset="0"/>
                <a:ea typeface="微软雅黑" charset="0"/>
                <a:cs typeface="微软雅黑" charset="0"/>
              </a:rPr>
              <a:t>部署</a:t>
            </a:r>
            <a:r>
              <a:rPr lang="en-US" altLang="zh-CN" sz="1000" dirty="0">
                <a:solidFill>
                  <a:srgbClr val="546882"/>
                </a:solidFill>
                <a:latin typeface="微软雅黑" charset="0"/>
                <a:ea typeface="微软雅黑" charset="0"/>
                <a:cs typeface="微软雅黑" charset="0"/>
              </a:rPr>
              <a:t>/</a:t>
            </a:r>
            <a:r>
              <a:rPr lang="zh-CN" altLang="en-US" sz="1000" dirty="0">
                <a:solidFill>
                  <a:srgbClr val="546882"/>
                </a:solidFill>
                <a:latin typeface="微软雅黑" charset="0"/>
                <a:ea typeface="微软雅黑" charset="0"/>
                <a:cs typeface="微软雅黑" charset="0"/>
              </a:rPr>
              <a:t>验证</a:t>
            </a:r>
            <a:endParaRPr lang="zh-CN" altLang="en-US" sz="1000" dirty="0">
              <a:solidFill>
                <a:srgbClr val="546882"/>
              </a:solidFill>
              <a:latin typeface="微软雅黑" charset="0"/>
              <a:ea typeface="微软雅黑" charset="0"/>
              <a:cs typeface="微软雅黑" charset="0"/>
            </a:endParaRPr>
          </a:p>
        </p:txBody>
      </p:sp>
      <p:grpSp>
        <p:nvGrpSpPr>
          <p:cNvPr id="253" name="组合 252"/>
          <p:cNvGrpSpPr/>
          <p:nvPr/>
        </p:nvGrpSpPr>
        <p:grpSpPr>
          <a:xfrm>
            <a:off x="10886048" y="2760453"/>
            <a:ext cx="112114" cy="327255"/>
            <a:chOff x="740575" y="4533670"/>
            <a:chExt cx="112114" cy="327255"/>
          </a:xfrm>
        </p:grpSpPr>
        <p:cxnSp>
          <p:nvCxnSpPr>
            <p:cNvPr id="254" name="直接连接符 253"/>
            <p:cNvCxnSpPr/>
            <p:nvPr/>
          </p:nvCxnSpPr>
          <p:spPr>
            <a:xfrm>
              <a:off x="796632" y="4589727"/>
              <a:ext cx="0" cy="271198"/>
            </a:xfrm>
            <a:prstGeom prst="line">
              <a:avLst/>
            </a:prstGeom>
            <a:ln w="25400">
              <a:gradFill>
                <a:gsLst>
                  <a:gs pos="0">
                    <a:srgbClr val="FF822E"/>
                  </a:gs>
                  <a:gs pos="100000">
                    <a:srgbClr val="FF822E">
                      <a:alpha val="0"/>
                    </a:srgb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255" name="椭圆 254"/>
            <p:cNvSpPr/>
            <p:nvPr/>
          </p:nvSpPr>
          <p:spPr>
            <a:xfrm>
              <a:off x="740575" y="4533670"/>
              <a:ext cx="112114" cy="112114"/>
            </a:xfrm>
            <a:prstGeom prst="ellipse">
              <a:avLst/>
            </a:prstGeom>
            <a:solidFill>
              <a:schemeClr val="bg1"/>
            </a:solidFill>
            <a:ln w="25400">
              <a:solidFill>
                <a:srgbClr val="FF82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atin typeface="微软雅黑" charset="0"/>
                <a:ea typeface="微软雅黑" charset="0"/>
              </a:endParaRPr>
            </a:p>
          </p:txBody>
        </p:sp>
      </p:grpSp>
      <p:sp>
        <p:nvSpPr>
          <p:cNvPr id="256" name="文本框 255"/>
          <p:cNvSpPr txBox="1"/>
          <p:nvPr/>
        </p:nvSpPr>
        <p:spPr>
          <a:xfrm>
            <a:off x="10567268" y="2339185"/>
            <a:ext cx="784678" cy="400110"/>
          </a:xfrm>
          <a:prstGeom prst="rect">
            <a:avLst/>
          </a:prstGeom>
          <a:noFill/>
        </p:spPr>
        <p:txBody>
          <a:bodyPr wrap="square" rtlCol="0">
            <a:spAutoFit/>
          </a:bodyPr>
          <a:p>
            <a:pPr algn="ctr"/>
            <a:r>
              <a:rPr lang="zh-CN" altLang="en-US" sz="1000" dirty="0">
                <a:solidFill>
                  <a:srgbClr val="FF822E"/>
                </a:solidFill>
                <a:latin typeface="微软雅黑" charset="0"/>
                <a:ea typeface="微软雅黑" charset="0"/>
              </a:rPr>
              <a:t>安全基线检测</a:t>
            </a:r>
            <a:endParaRPr lang="zh-CN" altLang="en-US" sz="1000" dirty="0">
              <a:solidFill>
                <a:srgbClr val="FF822E"/>
              </a:solidFill>
              <a:latin typeface="微软雅黑" charset="0"/>
              <a:ea typeface="微软雅黑" charset="0"/>
            </a:endParaRPr>
          </a:p>
        </p:txBody>
      </p:sp>
      <p:sp>
        <p:nvSpPr>
          <p:cNvPr id="257" name="文本框 256"/>
          <p:cNvSpPr txBox="1"/>
          <p:nvPr/>
        </p:nvSpPr>
        <p:spPr>
          <a:xfrm>
            <a:off x="9873045" y="5336586"/>
            <a:ext cx="769036" cy="246221"/>
          </a:xfrm>
          <a:prstGeom prst="rect">
            <a:avLst/>
          </a:prstGeom>
          <a:noFill/>
        </p:spPr>
        <p:txBody>
          <a:bodyPr wrap="square" rtlCol="0">
            <a:spAutoFit/>
          </a:bodyPr>
          <a:p>
            <a:pPr algn="ctr"/>
            <a:r>
              <a:rPr lang="zh-CN" altLang="en-US" sz="1000" dirty="0">
                <a:solidFill>
                  <a:srgbClr val="546882"/>
                </a:solidFill>
                <a:latin typeface="微软雅黑" charset="0"/>
                <a:ea typeface="微软雅黑" charset="0"/>
              </a:rPr>
              <a:t>上线审批</a:t>
            </a:r>
            <a:endParaRPr lang="zh-CN" altLang="en-US" sz="1000" dirty="0">
              <a:solidFill>
                <a:srgbClr val="546882"/>
              </a:solidFill>
              <a:latin typeface="微软雅黑" charset="0"/>
              <a:ea typeface="微软雅黑" charset="0"/>
            </a:endParaRPr>
          </a:p>
        </p:txBody>
      </p:sp>
      <p:sp>
        <p:nvSpPr>
          <p:cNvPr id="287" name="矩形: 圆角 286"/>
          <p:cNvSpPr/>
          <p:nvPr/>
        </p:nvSpPr>
        <p:spPr>
          <a:xfrm>
            <a:off x="11351946" y="3951473"/>
            <a:ext cx="307698" cy="90172"/>
          </a:xfrm>
          <a:prstGeom prst="roundRect">
            <a:avLst>
              <a:gd name="adj" fmla="val 50000"/>
            </a:avLst>
          </a:prstGeom>
          <a:solidFill>
            <a:srgbClr val="41A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charset="0"/>
              <a:ea typeface="微软雅黑" charset="0"/>
            </a:endParaRPr>
          </a:p>
        </p:txBody>
      </p:sp>
      <p:grpSp>
        <p:nvGrpSpPr>
          <p:cNvPr id="288" name="组合 287"/>
          <p:cNvGrpSpPr/>
          <p:nvPr/>
        </p:nvGrpSpPr>
        <p:grpSpPr>
          <a:xfrm>
            <a:off x="11449738" y="3581938"/>
            <a:ext cx="112114" cy="327255"/>
            <a:chOff x="740575" y="4533670"/>
            <a:chExt cx="112114" cy="327255"/>
          </a:xfrm>
        </p:grpSpPr>
        <p:cxnSp>
          <p:nvCxnSpPr>
            <p:cNvPr id="289" name="直接连接符 288"/>
            <p:cNvCxnSpPr/>
            <p:nvPr/>
          </p:nvCxnSpPr>
          <p:spPr>
            <a:xfrm>
              <a:off x="796632" y="4589727"/>
              <a:ext cx="0" cy="271198"/>
            </a:xfrm>
            <a:prstGeom prst="line">
              <a:avLst/>
            </a:prstGeom>
            <a:ln w="25400">
              <a:gradFill>
                <a:gsLst>
                  <a:gs pos="0">
                    <a:srgbClr val="546882"/>
                  </a:gs>
                  <a:gs pos="100000">
                    <a:srgbClr val="546882">
                      <a:alpha val="0"/>
                    </a:srgb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290" name="椭圆 289"/>
            <p:cNvSpPr/>
            <p:nvPr/>
          </p:nvSpPr>
          <p:spPr>
            <a:xfrm>
              <a:off x="740575" y="4533670"/>
              <a:ext cx="112114" cy="112114"/>
            </a:xfrm>
            <a:prstGeom prst="ellipse">
              <a:avLst/>
            </a:prstGeom>
            <a:solidFill>
              <a:schemeClr val="bg1"/>
            </a:solidFill>
            <a:ln w="25400">
              <a:solidFill>
                <a:srgbClr val="455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atin typeface="微软雅黑" charset="0"/>
                <a:ea typeface="微软雅黑" charset="0"/>
              </a:endParaRPr>
            </a:p>
          </p:txBody>
        </p:sp>
      </p:grpSp>
      <p:sp>
        <p:nvSpPr>
          <p:cNvPr id="291" name="文本框 290"/>
          <p:cNvSpPr txBox="1"/>
          <p:nvPr/>
        </p:nvSpPr>
        <p:spPr>
          <a:xfrm>
            <a:off x="11205917" y="2365311"/>
            <a:ext cx="647231" cy="1169551"/>
          </a:xfrm>
          <a:prstGeom prst="rect">
            <a:avLst/>
          </a:prstGeom>
          <a:noFill/>
        </p:spPr>
        <p:txBody>
          <a:bodyPr wrap="square" rtlCol="0">
            <a:spAutoFit/>
          </a:bodyPr>
          <a:p>
            <a:pPr algn="ctr"/>
            <a:r>
              <a:rPr lang="en-US" altLang="zh-CN" sz="1000" dirty="0">
                <a:solidFill>
                  <a:srgbClr val="546882"/>
                </a:solidFill>
                <a:latin typeface="微软雅黑" charset="0"/>
                <a:ea typeface="微软雅黑" charset="0"/>
                <a:cs typeface="微软雅黑" charset="0"/>
              </a:rPr>
              <a:t>WAF</a:t>
            </a:r>
            <a:endParaRPr lang="en-US" altLang="zh-CN" sz="1000" dirty="0">
              <a:solidFill>
                <a:srgbClr val="546882"/>
              </a:solidFill>
              <a:latin typeface="微软雅黑" charset="0"/>
              <a:ea typeface="微软雅黑" charset="0"/>
              <a:cs typeface="微软雅黑" charset="0"/>
            </a:endParaRPr>
          </a:p>
          <a:p>
            <a:pPr algn="ctr"/>
            <a:r>
              <a:rPr lang="en-US" altLang="zh-CN" sz="1000" dirty="0">
                <a:solidFill>
                  <a:srgbClr val="546882"/>
                </a:solidFill>
                <a:latin typeface="微软雅黑" charset="0"/>
                <a:ea typeface="微软雅黑" charset="0"/>
                <a:cs typeface="微软雅黑" charset="0"/>
              </a:rPr>
              <a:t>IPS</a:t>
            </a:r>
            <a:endParaRPr lang="en-US" altLang="zh-CN" sz="1000" dirty="0">
              <a:solidFill>
                <a:srgbClr val="546882"/>
              </a:solidFill>
              <a:latin typeface="微软雅黑" charset="0"/>
              <a:ea typeface="微软雅黑" charset="0"/>
              <a:cs typeface="微软雅黑" charset="0"/>
            </a:endParaRPr>
          </a:p>
          <a:p>
            <a:pPr algn="ctr"/>
            <a:r>
              <a:rPr lang="en-US" altLang="zh-CN" sz="1000" dirty="0">
                <a:solidFill>
                  <a:srgbClr val="546882"/>
                </a:solidFill>
                <a:latin typeface="微软雅黑" charset="0"/>
                <a:ea typeface="微软雅黑" charset="0"/>
                <a:cs typeface="微软雅黑" charset="0"/>
              </a:rPr>
              <a:t>RASP</a:t>
            </a:r>
            <a:endParaRPr lang="en-US" altLang="zh-CN" sz="1000" dirty="0">
              <a:solidFill>
                <a:srgbClr val="546882"/>
              </a:solidFill>
              <a:latin typeface="微软雅黑" charset="0"/>
              <a:ea typeface="微软雅黑" charset="0"/>
              <a:cs typeface="微软雅黑" charset="0"/>
            </a:endParaRPr>
          </a:p>
          <a:p>
            <a:pPr algn="ctr"/>
            <a:r>
              <a:rPr lang="zh-CN" altLang="en-US" sz="1000" dirty="0">
                <a:solidFill>
                  <a:srgbClr val="546882"/>
                </a:solidFill>
                <a:latin typeface="微软雅黑" charset="0"/>
                <a:ea typeface="微软雅黑" charset="0"/>
                <a:cs typeface="微软雅黑" charset="0"/>
              </a:rPr>
              <a:t>态势</a:t>
            </a:r>
            <a:endParaRPr lang="en-US" altLang="zh-CN" sz="1000" dirty="0">
              <a:solidFill>
                <a:srgbClr val="546882"/>
              </a:solidFill>
              <a:latin typeface="微软雅黑" charset="0"/>
              <a:ea typeface="微软雅黑" charset="0"/>
              <a:cs typeface="微软雅黑" charset="0"/>
            </a:endParaRPr>
          </a:p>
          <a:p>
            <a:pPr algn="ctr"/>
            <a:r>
              <a:rPr lang="zh-CN" altLang="en-US" sz="1000" dirty="0">
                <a:solidFill>
                  <a:srgbClr val="546882"/>
                </a:solidFill>
                <a:latin typeface="微软雅黑" charset="0"/>
                <a:ea typeface="微软雅黑" charset="0"/>
                <a:cs typeface="微软雅黑" charset="0"/>
              </a:rPr>
              <a:t>感知</a:t>
            </a:r>
            <a:endParaRPr lang="en-US" altLang="zh-CN" sz="1000" dirty="0">
              <a:solidFill>
                <a:srgbClr val="546882"/>
              </a:solidFill>
              <a:latin typeface="微软雅黑" charset="0"/>
              <a:ea typeface="微软雅黑" charset="0"/>
              <a:cs typeface="微软雅黑" charset="0"/>
            </a:endParaRPr>
          </a:p>
          <a:p>
            <a:pPr algn="ctr"/>
            <a:r>
              <a:rPr lang="zh-CN" altLang="en-US" sz="1000" dirty="0">
                <a:solidFill>
                  <a:srgbClr val="546882"/>
                </a:solidFill>
                <a:latin typeface="微软雅黑" charset="0"/>
                <a:ea typeface="微软雅黑" charset="0"/>
                <a:cs typeface="微软雅黑" charset="0"/>
              </a:rPr>
              <a:t>安全运营</a:t>
            </a:r>
            <a:endParaRPr lang="zh-CN" altLang="en-US" sz="1000" dirty="0">
              <a:solidFill>
                <a:srgbClr val="546882"/>
              </a:solidFill>
              <a:latin typeface="微软雅黑" charset="0"/>
              <a:ea typeface="微软雅黑" charset="0"/>
              <a:cs typeface="微软雅黑" charset="0"/>
            </a:endParaRPr>
          </a:p>
        </p:txBody>
      </p:sp>
      <p:grpSp>
        <p:nvGrpSpPr>
          <p:cNvPr id="299" name="组合 298"/>
          <p:cNvGrpSpPr/>
          <p:nvPr/>
        </p:nvGrpSpPr>
        <p:grpSpPr>
          <a:xfrm>
            <a:off x="253047" y="1101846"/>
            <a:ext cx="11527195" cy="4747379"/>
            <a:chOff x="548553" y="3200400"/>
            <a:chExt cx="11527195" cy="4111561"/>
          </a:xfrm>
        </p:grpSpPr>
        <p:cxnSp>
          <p:nvCxnSpPr>
            <p:cNvPr id="259" name="直接连接符 258"/>
            <p:cNvCxnSpPr/>
            <p:nvPr/>
          </p:nvCxnSpPr>
          <p:spPr>
            <a:xfrm>
              <a:off x="3936517" y="3200400"/>
              <a:ext cx="0" cy="4111561"/>
            </a:xfrm>
            <a:prstGeom prst="line">
              <a:avLst/>
            </a:prstGeom>
            <a:ln w="15875">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5579782" y="3200400"/>
              <a:ext cx="0" cy="4111561"/>
            </a:xfrm>
            <a:prstGeom prst="line">
              <a:avLst/>
            </a:prstGeom>
            <a:ln w="15875">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a:off x="6045020" y="3200400"/>
              <a:ext cx="0" cy="4111561"/>
            </a:xfrm>
            <a:prstGeom prst="line">
              <a:avLst/>
            </a:prstGeom>
            <a:ln w="15875">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a:off x="7972668" y="3200400"/>
              <a:ext cx="0" cy="4111561"/>
            </a:xfrm>
            <a:prstGeom prst="line">
              <a:avLst/>
            </a:prstGeom>
            <a:ln w="15875">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8438957" y="3200400"/>
              <a:ext cx="0" cy="4111561"/>
            </a:xfrm>
            <a:prstGeom prst="line">
              <a:avLst/>
            </a:prstGeom>
            <a:ln w="15875">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9798392" y="3200400"/>
              <a:ext cx="0" cy="4111561"/>
            </a:xfrm>
            <a:prstGeom prst="line">
              <a:avLst/>
            </a:prstGeom>
            <a:ln w="15875">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a:off x="10251719" y="3200400"/>
              <a:ext cx="0" cy="4111561"/>
            </a:xfrm>
            <a:prstGeom prst="line">
              <a:avLst/>
            </a:prstGeom>
            <a:ln w="15875">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a:off x="11580448" y="3200400"/>
              <a:ext cx="0" cy="4111561"/>
            </a:xfrm>
            <a:prstGeom prst="line">
              <a:avLst/>
            </a:prstGeom>
            <a:ln w="15875">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7" name="直接连接符 266"/>
            <p:cNvCxnSpPr/>
            <p:nvPr/>
          </p:nvCxnSpPr>
          <p:spPr>
            <a:xfrm>
              <a:off x="548553" y="3200400"/>
              <a:ext cx="0" cy="4111561"/>
            </a:xfrm>
            <a:prstGeom prst="line">
              <a:avLst/>
            </a:prstGeom>
            <a:ln w="15875">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2" name="直接连接符 291"/>
            <p:cNvCxnSpPr/>
            <p:nvPr/>
          </p:nvCxnSpPr>
          <p:spPr>
            <a:xfrm>
              <a:off x="12075748" y="3200400"/>
              <a:ext cx="0" cy="4111561"/>
            </a:xfrm>
            <a:prstGeom prst="line">
              <a:avLst/>
            </a:prstGeom>
            <a:ln w="15875">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93" name="矩形: 圆角 292"/>
          <p:cNvSpPr/>
          <p:nvPr/>
        </p:nvSpPr>
        <p:spPr>
          <a:xfrm>
            <a:off x="712656" y="1360637"/>
            <a:ext cx="2517449" cy="556091"/>
          </a:xfrm>
          <a:prstGeom prst="roundRect">
            <a:avLst>
              <a:gd name="adj" fmla="val 14922"/>
            </a:avLst>
          </a:prstGeom>
          <a:solidFill>
            <a:srgbClr val="41A6FC"/>
          </a:solidFill>
          <a:ln>
            <a:noFill/>
          </a:ln>
          <a:effectLst>
            <a:outerShdw blurRad="50800" dist="50800" dir="5400000" algn="ctr" rotWithShape="0">
              <a:srgbClr val="41A6FC">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72000" tIns="0" rIns="72000" bIns="0" rtlCol="0" anchor="ctr" anchorCtr="1">
            <a:noAutofit/>
          </a:bodyPr>
          <a:p>
            <a:pPr algn="ctr"/>
            <a:r>
              <a:rPr lang="zh-CN" altLang="en-US" sz="1100" b="1" dirty="0">
                <a:solidFill>
                  <a:schemeClr val="bg1"/>
                </a:solidFill>
                <a:latin typeface="微软雅黑" charset="0"/>
                <a:ea typeface="微软雅黑" charset="0"/>
                <a:cs typeface="微软雅黑" charset="0"/>
              </a:rPr>
              <a:t>产品开发及设计（</a:t>
            </a:r>
            <a:r>
              <a:rPr lang="en-US" altLang="zh-CN" sz="1100" b="1" dirty="0">
                <a:solidFill>
                  <a:schemeClr val="bg1"/>
                </a:solidFill>
                <a:latin typeface="微软雅黑" charset="0"/>
                <a:ea typeface="微软雅黑" charset="0"/>
                <a:cs typeface="微软雅黑" charset="0"/>
              </a:rPr>
              <a:t>R&amp;D</a:t>
            </a:r>
            <a:r>
              <a:rPr lang="zh-CN" altLang="en-US" sz="1100" b="1" dirty="0">
                <a:solidFill>
                  <a:schemeClr val="bg1"/>
                </a:solidFill>
                <a:latin typeface="微软雅黑" charset="0"/>
                <a:ea typeface="微软雅黑" charset="0"/>
                <a:cs typeface="微软雅黑" charset="0"/>
              </a:rPr>
              <a:t>）</a:t>
            </a:r>
            <a:endParaRPr lang="zh-CN" altLang="zh-CN" sz="1100" b="1" dirty="0">
              <a:solidFill>
                <a:schemeClr val="bg1"/>
              </a:solidFill>
              <a:latin typeface="微软雅黑" charset="0"/>
              <a:ea typeface="微软雅黑" charset="0"/>
              <a:cs typeface="微软雅黑" charset="0"/>
            </a:endParaRPr>
          </a:p>
        </p:txBody>
      </p:sp>
      <p:sp>
        <p:nvSpPr>
          <p:cNvPr id="294" name="矩形: 圆角 293"/>
          <p:cNvSpPr/>
          <p:nvPr/>
        </p:nvSpPr>
        <p:spPr>
          <a:xfrm>
            <a:off x="3798497" y="1349290"/>
            <a:ext cx="1314039" cy="556091"/>
          </a:xfrm>
          <a:prstGeom prst="roundRect">
            <a:avLst>
              <a:gd name="adj" fmla="val 14922"/>
            </a:avLst>
          </a:prstGeom>
          <a:solidFill>
            <a:srgbClr val="41A6FC"/>
          </a:solidFill>
          <a:ln>
            <a:noFill/>
          </a:ln>
          <a:effectLst>
            <a:outerShdw blurRad="50800" dist="50800" dir="5400000" algn="ctr" rotWithShape="0">
              <a:srgbClr val="41A6FC">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72000" tIns="0" rIns="72000" bIns="0" rtlCol="0" anchor="ctr" anchorCtr="1">
            <a:noAutofit/>
          </a:bodyPr>
          <a:p>
            <a:pPr algn="ctr"/>
            <a:r>
              <a:rPr lang="en-US" altLang="zh-CN" sz="1400" b="1" dirty="0">
                <a:solidFill>
                  <a:schemeClr val="bg1"/>
                </a:solidFill>
                <a:latin typeface="微软雅黑" charset="0"/>
                <a:ea typeface="微软雅黑" charset="0"/>
                <a:cs typeface="微软雅黑" charset="0"/>
              </a:rPr>
              <a:t>DEV</a:t>
            </a:r>
            <a:r>
              <a:rPr lang="zh-CN" altLang="en-US" sz="1400" b="1" dirty="0">
                <a:solidFill>
                  <a:schemeClr val="bg1"/>
                </a:solidFill>
                <a:latin typeface="微软雅黑" charset="0"/>
                <a:ea typeface="微软雅黑" charset="0"/>
                <a:cs typeface="微软雅黑" charset="0"/>
              </a:rPr>
              <a:t>研发环境</a:t>
            </a:r>
            <a:endParaRPr lang="zh-CN" altLang="zh-CN" sz="1400" b="1" dirty="0">
              <a:solidFill>
                <a:schemeClr val="bg1"/>
              </a:solidFill>
              <a:latin typeface="微软雅黑" charset="0"/>
              <a:ea typeface="微软雅黑" charset="0"/>
              <a:cs typeface="微软雅黑" charset="0"/>
            </a:endParaRPr>
          </a:p>
        </p:txBody>
      </p:sp>
      <p:sp>
        <p:nvSpPr>
          <p:cNvPr id="296" name="矩形: 圆角 295"/>
          <p:cNvSpPr/>
          <p:nvPr/>
        </p:nvSpPr>
        <p:spPr>
          <a:xfrm>
            <a:off x="5853030" y="1360637"/>
            <a:ext cx="1725303" cy="556091"/>
          </a:xfrm>
          <a:prstGeom prst="roundRect">
            <a:avLst>
              <a:gd name="adj" fmla="val 14922"/>
            </a:avLst>
          </a:prstGeom>
          <a:solidFill>
            <a:srgbClr val="41A6FC"/>
          </a:solidFill>
          <a:ln>
            <a:noFill/>
          </a:ln>
          <a:effectLst>
            <a:outerShdw blurRad="50800" dist="50800" dir="5400000" algn="ctr" rotWithShape="0">
              <a:srgbClr val="41A6FC">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72000" tIns="0" rIns="72000" bIns="0" rtlCol="0" anchor="ctr" anchorCtr="1">
            <a:noAutofit/>
          </a:bodyPr>
          <a:p>
            <a:pPr algn="ctr"/>
            <a:r>
              <a:rPr lang="en-US" altLang="zh-CN" sz="1100" b="1" dirty="0">
                <a:solidFill>
                  <a:schemeClr val="bg1"/>
                </a:solidFill>
                <a:latin typeface="微软雅黑" charset="0"/>
                <a:ea typeface="微软雅黑" charset="0"/>
                <a:cs typeface="微软雅黑" charset="0"/>
              </a:rPr>
              <a:t>SIT </a:t>
            </a:r>
            <a:endParaRPr lang="en-US" altLang="zh-CN" sz="1100" b="1" dirty="0">
              <a:solidFill>
                <a:schemeClr val="bg1"/>
              </a:solidFill>
              <a:latin typeface="微软雅黑" charset="0"/>
              <a:ea typeface="微软雅黑" charset="0"/>
              <a:cs typeface="微软雅黑" charset="0"/>
            </a:endParaRPr>
          </a:p>
          <a:p>
            <a:pPr algn="ctr"/>
            <a:r>
              <a:rPr lang="zh-CN" altLang="en-US" sz="1100" b="1" dirty="0">
                <a:solidFill>
                  <a:schemeClr val="bg1"/>
                </a:solidFill>
                <a:latin typeface="微软雅黑" charset="0"/>
                <a:ea typeface="微软雅黑" charset="0"/>
                <a:cs typeface="微软雅黑" charset="0"/>
              </a:rPr>
              <a:t>系统集成测试环境</a:t>
            </a:r>
            <a:endParaRPr lang="zh-CN" altLang="zh-CN" sz="1100" b="1" dirty="0">
              <a:solidFill>
                <a:schemeClr val="bg1"/>
              </a:solidFill>
              <a:latin typeface="微软雅黑" charset="0"/>
              <a:ea typeface="微软雅黑" charset="0"/>
              <a:cs typeface="微软雅黑" charset="0"/>
            </a:endParaRPr>
          </a:p>
        </p:txBody>
      </p:sp>
      <p:sp>
        <p:nvSpPr>
          <p:cNvPr id="297" name="矩形: 圆角 296"/>
          <p:cNvSpPr/>
          <p:nvPr/>
        </p:nvSpPr>
        <p:spPr>
          <a:xfrm>
            <a:off x="8238962" y="1360637"/>
            <a:ext cx="1142201" cy="556091"/>
          </a:xfrm>
          <a:prstGeom prst="roundRect">
            <a:avLst>
              <a:gd name="adj" fmla="val 14922"/>
            </a:avLst>
          </a:prstGeom>
          <a:solidFill>
            <a:srgbClr val="41A6FC"/>
          </a:solidFill>
          <a:ln>
            <a:noFill/>
          </a:ln>
          <a:effectLst>
            <a:outerShdw blurRad="50800" dist="50800" dir="5400000" algn="ctr" rotWithShape="0">
              <a:srgbClr val="41A6FC">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72000" tIns="0" rIns="72000" bIns="0" rtlCol="0" anchor="ctr" anchorCtr="1">
            <a:noAutofit/>
          </a:bodyPr>
          <a:p>
            <a:pPr algn="ctr"/>
            <a:r>
              <a:rPr lang="en-US" altLang="zh-CN" sz="1100" b="1" dirty="0">
                <a:solidFill>
                  <a:schemeClr val="bg1"/>
                </a:solidFill>
                <a:latin typeface="微软雅黑" charset="0"/>
                <a:ea typeface="微软雅黑" charset="0"/>
                <a:cs typeface="微软雅黑" charset="0"/>
              </a:rPr>
              <a:t>UAT</a:t>
            </a:r>
            <a:r>
              <a:rPr lang="zh-CN" altLang="en-US" sz="1100" b="1" dirty="0">
                <a:solidFill>
                  <a:schemeClr val="bg1"/>
                </a:solidFill>
                <a:latin typeface="微软雅黑" charset="0"/>
                <a:ea typeface="微软雅黑" charset="0"/>
                <a:cs typeface="微软雅黑" charset="0"/>
              </a:rPr>
              <a:t>用户验收</a:t>
            </a:r>
            <a:endParaRPr lang="en-US" altLang="zh-CN" sz="1100" b="1" dirty="0">
              <a:solidFill>
                <a:schemeClr val="bg1"/>
              </a:solidFill>
              <a:latin typeface="微软雅黑" charset="0"/>
              <a:ea typeface="微软雅黑" charset="0"/>
              <a:cs typeface="微软雅黑" charset="0"/>
            </a:endParaRPr>
          </a:p>
          <a:p>
            <a:pPr algn="ctr"/>
            <a:r>
              <a:rPr lang="zh-CN" altLang="en-US" sz="1100" b="1" dirty="0">
                <a:solidFill>
                  <a:schemeClr val="bg1"/>
                </a:solidFill>
                <a:latin typeface="微软雅黑" charset="0"/>
                <a:ea typeface="微软雅黑" charset="0"/>
                <a:cs typeface="微软雅黑" charset="0"/>
              </a:rPr>
              <a:t>测试环境</a:t>
            </a:r>
            <a:endParaRPr lang="zh-CN" altLang="zh-CN" sz="1100" b="1" dirty="0">
              <a:solidFill>
                <a:schemeClr val="bg1"/>
              </a:solidFill>
              <a:latin typeface="微软雅黑" charset="0"/>
              <a:ea typeface="微软雅黑" charset="0"/>
              <a:cs typeface="微软雅黑" charset="0"/>
            </a:endParaRPr>
          </a:p>
        </p:txBody>
      </p:sp>
      <p:sp>
        <p:nvSpPr>
          <p:cNvPr id="298" name="矩形: 圆角 297"/>
          <p:cNvSpPr/>
          <p:nvPr/>
        </p:nvSpPr>
        <p:spPr>
          <a:xfrm>
            <a:off x="10041792" y="1348417"/>
            <a:ext cx="1142201" cy="556091"/>
          </a:xfrm>
          <a:prstGeom prst="roundRect">
            <a:avLst>
              <a:gd name="adj" fmla="val 14922"/>
            </a:avLst>
          </a:prstGeom>
          <a:solidFill>
            <a:srgbClr val="41A6FC"/>
          </a:solidFill>
          <a:ln>
            <a:noFill/>
          </a:ln>
          <a:effectLst>
            <a:outerShdw blurRad="50800" dist="50800" dir="5400000" algn="ctr" rotWithShape="0">
              <a:srgbClr val="41A6FC">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72000" tIns="0" rIns="72000" bIns="0" rtlCol="0" anchor="ctr" anchorCtr="1">
            <a:noAutofit/>
          </a:bodyPr>
          <a:p>
            <a:pPr algn="ctr"/>
            <a:r>
              <a:rPr lang="en-US" altLang="zh-CN" sz="1100" b="1" dirty="0">
                <a:solidFill>
                  <a:schemeClr val="bg1"/>
                </a:solidFill>
                <a:latin typeface="微软雅黑" charset="0"/>
                <a:ea typeface="微软雅黑" charset="0"/>
                <a:cs typeface="微软雅黑" charset="0"/>
              </a:rPr>
              <a:t>PRD</a:t>
            </a:r>
            <a:r>
              <a:rPr lang="zh-CN" altLang="en-US" sz="1100" b="1" dirty="0">
                <a:solidFill>
                  <a:schemeClr val="bg1"/>
                </a:solidFill>
                <a:latin typeface="微软雅黑" charset="0"/>
                <a:ea typeface="微软雅黑" charset="0"/>
                <a:cs typeface="微软雅黑" charset="0"/>
              </a:rPr>
              <a:t>生产环境</a:t>
            </a:r>
            <a:endParaRPr lang="zh-CN" altLang="zh-CN" sz="1100" b="1" dirty="0">
              <a:solidFill>
                <a:schemeClr val="bg1"/>
              </a:solidFill>
              <a:latin typeface="微软雅黑" charset="0"/>
              <a:ea typeface="微软雅黑" charset="0"/>
              <a:cs typeface="微软雅黑" charset="0"/>
            </a:endParaRPr>
          </a:p>
        </p:txBody>
      </p:sp>
      <p:grpSp>
        <p:nvGrpSpPr>
          <p:cNvPr id="324" name="组合 323"/>
          <p:cNvGrpSpPr/>
          <p:nvPr/>
        </p:nvGrpSpPr>
        <p:grpSpPr>
          <a:xfrm>
            <a:off x="1643813" y="6063389"/>
            <a:ext cx="8765243" cy="440882"/>
            <a:chOff x="650869" y="6063389"/>
            <a:chExt cx="8765243" cy="440882"/>
          </a:xfrm>
        </p:grpSpPr>
        <p:sp>
          <p:nvSpPr>
            <p:cNvPr id="307" name="矩形: 圆角 306"/>
            <p:cNvSpPr/>
            <p:nvPr/>
          </p:nvSpPr>
          <p:spPr>
            <a:xfrm>
              <a:off x="650869" y="6063389"/>
              <a:ext cx="8765243" cy="440882"/>
            </a:xfrm>
            <a:prstGeom prst="roundRect">
              <a:avLst>
                <a:gd name="adj" fmla="val 13762"/>
              </a:avLst>
            </a:prstGeom>
            <a:solidFill>
              <a:schemeClr val="bg1">
                <a:alpha val="57000"/>
              </a:schemeClr>
            </a:solidFill>
            <a:ln>
              <a:solidFill>
                <a:srgbClr val="FFFFFF"/>
              </a:solidFill>
            </a:ln>
            <a:effectLst>
              <a:outerShdw blurRad="279400" dist="50800" dir="5400000" sx="60000" sy="60000" algn="ctr" rotWithShape="0">
                <a:schemeClr val="bg1">
                  <a:alpha val="8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charset="0"/>
                <a:ea typeface="微软雅黑" charset="0"/>
              </a:endParaRPr>
            </a:p>
          </p:txBody>
        </p:sp>
        <p:sp>
          <p:nvSpPr>
            <p:cNvPr id="301" name="椭圆 300"/>
            <p:cNvSpPr/>
            <p:nvPr/>
          </p:nvSpPr>
          <p:spPr>
            <a:xfrm>
              <a:off x="865686" y="6231088"/>
              <a:ext cx="112114" cy="112114"/>
            </a:xfrm>
            <a:prstGeom prst="ellipse">
              <a:avLst/>
            </a:prstGeom>
            <a:solidFill>
              <a:schemeClr val="bg1"/>
            </a:solidFill>
            <a:ln w="25400">
              <a:solidFill>
                <a:srgbClr val="FF82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charset="0"/>
                <a:ea typeface="微软雅黑" charset="0"/>
              </a:endParaRPr>
            </a:p>
          </p:txBody>
        </p:sp>
        <p:sp>
          <p:nvSpPr>
            <p:cNvPr id="303" name="文本框 302"/>
            <p:cNvSpPr txBox="1"/>
            <p:nvPr/>
          </p:nvSpPr>
          <p:spPr>
            <a:xfrm>
              <a:off x="1048541" y="6155203"/>
              <a:ext cx="1099135" cy="276999"/>
            </a:xfrm>
            <a:prstGeom prst="rect">
              <a:avLst/>
            </a:prstGeom>
            <a:noFill/>
          </p:spPr>
          <p:txBody>
            <a:bodyPr wrap="square" rtlCol="0">
              <a:spAutoFit/>
            </a:bodyPr>
            <a:p>
              <a:r>
                <a:rPr lang="zh-CN" altLang="en-US" sz="1200" dirty="0">
                  <a:solidFill>
                    <a:srgbClr val="546882"/>
                  </a:solidFill>
                  <a:latin typeface="微软雅黑" charset="0"/>
                  <a:ea typeface="微软雅黑" charset="0"/>
                </a:rPr>
                <a:t>本次建设内容</a:t>
              </a:r>
              <a:endParaRPr lang="zh-CN" altLang="en-US" sz="1200" dirty="0">
                <a:solidFill>
                  <a:srgbClr val="546882"/>
                </a:solidFill>
                <a:latin typeface="微软雅黑" charset="0"/>
                <a:ea typeface="微软雅黑" charset="0"/>
              </a:endParaRPr>
            </a:p>
          </p:txBody>
        </p:sp>
        <p:sp>
          <p:nvSpPr>
            <p:cNvPr id="312" name="文本框 311"/>
            <p:cNvSpPr txBox="1"/>
            <p:nvPr/>
          </p:nvSpPr>
          <p:spPr>
            <a:xfrm>
              <a:off x="2711976" y="6146534"/>
              <a:ext cx="1418282" cy="276999"/>
            </a:xfrm>
            <a:prstGeom prst="rect">
              <a:avLst/>
            </a:prstGeom>
            <a:noFill/>
          </p:spPr>
          <p:txBody>
            <a:bodyPr wrap="square" rtlCol="0">
              <a:spAutoFit/>
            </a:bodyPr>
            <a:p>
              <a:r>
                <a:rPr lang="zh-CN" altLang="en-US" sz="1200" dirty="0">
                  <a:solidFill>
                    <a:srgbClr val="546882"/>
                  </a:solidFill>
                  <a:latin typeface="微软雅黑" charset="0"/>
                  <a:ea typeface="微软雅黑" charset="0"/>
                </a:rPr>
                <a:t>软件过程主要活动</a:t>
              </a:r>
              <a:endParaRPr lang="zh-CN" altLang="en-US" sz="1200" dirty="0">
                <a:solidFill>
                  <a:srgbClr val="546882"/>
                </a:solidFill>
                <a:latin typeface="微软雅黑" charset="0"/>
                <a:ea typeface="微软雅黑" charset="0"/>
              </a:endParaRPr>
            </a:p>
          </p:txBody>
        </p:sp>
        <p:sp>
          <p:nvSpPr>
            <p:cNvPr id="317" name="矩形: 圆角 316"/>
            <p:cNvSpPr/>
            <p:nvPr/>
          </p:nvSpPr>
          <p:spPr>
            <a:xfrm>
              <a:off x="2353045" y="6236663"/>
              <a:ext cx="307698" cy="90172"/>
            </a:xfrm>
            <a:prstGeom prst="roundRect">
              <a:avLst>
                <a:gd name="adj" fmla="val 50000"/>
              </a:avLst>
            </a:prstGeom>
            <a:solidFill>
              <a:srgbClr val="41A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charset="0"/>
                <a:ea typeface="微软雅黑" charset="0"/>
              </a:endParaRPr>
            </a:p>
          </p:txBody>
        </p:sp>
        <p:sp>
          <p:nvSpPr>
            <p:cNvPr id="318" name="文本框 317"/>
            <p:cNvSpPr txBox="1"/>
            <p:nvPr/>
          </p:nvSpPr>
          <p:spPr>
            <a:xfrm>
              <a:off x="4809324" y="6147793"/>
              <a:ext cx="837502" cy="276999"/>
            </a:xfrm>
            <a:prstGeom prst="rect">
              <a:avLst/>
            </a:prstGeom>
            <a:noFill/>
          </p:spPr>
          <p:txBody>
            <a:bodyPr wrap="square" rtlCol="0">
              <a:spAutoFit/>
            </a:bodyPr>
            <a:p>
              <a:r>
                <a:rPr lang="zh-CN" altLang="en-US" sz="1200" dirty="0">
                  <a:solidFill>
                    <a:srgbClr val="546882"/>
                  </a:solidFill>
                  <a:latin typeface="微软雅黑" charset="0"/>
                  <a:ea typeface="微软雅黑" charset="0"/>
                </a:rPr>
                <a:t>安全活动</a:t>
              </a:r>
              <a:endParaRPr lang="zh-CN" altLang="en-US" sz="1200" dirty="0">
                <a:solidFill>
                  <a:srgbClr val="546882"/>
                </a:solidFill>
                <a:latin typeface="微软雅黑" charset="0"/>
                <a:ea typeface="微软雅黑" charset="0"/>
              </a:endParaRPr>
            </a:p>
          </p:txBody>
        </p:sp>
        <p:sp>
          <p:nvSpPr>
            <p:cNvPr id="319" name="矩形: 圆角 318"/>
            <p:cNvSpPr/>
            <p:nvPr/>
          </p:nvSpPr>
          <p:spPr>
            <a:xfrm>
              <a:off x="4450393" y="6237922"/>
              <a:ext cx="307698" cy="90172"/>
            </a:xfrm>
            <a:prstGeom prst="roundRect">
              <a:avLst>
                <a:gd name="adj" fmla="val 50000"/>
              </a:avLst>
            </a:prstGeom>
            <a:solidFill>
              <a:srgbClr val="FF8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charset="0"/>
                <a:ea typeface="微软雅黑" charset="0"/>
              </a:endParaRPr>
            </a:p>
          </p:txBody>
        </p:sp>
        <p:sp>
          <p:nvSpPr>
            <p:cNvPr id="320" name="文本框 319"/>
            <p:cNvSpPr txBox="1"/>
            <p:nvPr/>
          </p:nvSpPr>
          <p:spPr>
            <a:xfrm>
              <a:off x="6325892" y="6146534"/>
              <a:ext cx="1129008" cy="276999"/>
            </a:xfrm>
            <a:prstGeom prst="rect">
              <a:avLst/>
            </a:prstGeom>
            <a:noFill/>
          </p:spPr>
          <p:txBody>
            <a:bodyPr wrap="square" rtlCol="0">
              <a:spAutoFit/>
            </a:bodyPr>
            <a:p>
              <a:r>
                <a:rPr lang="zh-CN" altLang="en-US" sz="1200" dirty="0">
                  <a:solidFill>
                    <a:srgbClr val="546882"/>
                  </a:solidFill>
                  <a:latin typeface="微软雅黑" charset="0"/>
                  <a:ea typeface="微软雅黑" charset="0"/>
                </a:rPr>
                <a:t>自动化流水线</a:t>
              </a:r>
              <a:endParaRPr lang="zh-CN" altLang="en-US" sz="1200" dirty="0">
                <a:solidFill>
                  <a:srgbClr val="546882"/>
                </a:solidFill>
                <a:latin typeface="微软雅黑" charset="0"/>
                <a:ea typeface="微软雅黑" charset="0"/>
              </a:endParaRPr>
            </a:p>
          </p:txBody>
        </p:sp>
        <p:sp>
          <p:nvSpPr>
            <p:cNvPr id="321" name="矩形: 圆角 320"/>
            <p:cNvSpPr/>
            <p:nvPr/>
          </p:nvSpPr>
          <p:spPr>
            <a:xfrm>
              <a:off x="5966961" y="6236663"/>
              <a:ext cx="307698" cy="90172"/>
            </a:xfrm>
            <a:prstGeom prst="roundRect">
              <a:avLst>
                <a:gd name="adj" fmla="val 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charset="0"/>
                <a:ea typeface="微软雅黑" charset="0"/>
              </a:endParaRPr>
            </a:p>
          </p:txBody>
        </p:sp>
        <p:sp>
          <p:nvSpPr>
            <p:cNvPr id="322" name="文本框 321"/>
            <p:cNvSpPr txBox="1"/>
            <p:nvPr/>
          </p:nvSpPr>
          <p:spPr>
            <a:xfrm>
              <a:off x="8058436" y="6155203"/>
              <a:ext cx="1129008" cy="276999"/>
            </a:xfrm>
            <a:prstGeom prst="rect">
              <a:avLst/>
            </a:prstGeom>
            <a:noFill/>
          </p:spPr>
          <p:txBody>
            <a:bodyPr wrap="square" rtlCol="0">
              <a:spAutoFit/>
            </a:bodyPr>
            <a:p>
              <a:r>
                <a:rPr lang="zh-CN" altLang="en-US" sz="1200" dirty="0">
                  <a:solidFill>
                    <a:srgbClr val="546882"/>
                  </a:solidFill>
                  <a:latin typeface="微软雅黑" charset="0"/>
                  <a:ea typeface="微软雅黑" charset="0"/>
                </a:rPr>
                <a:t>人工处理过程</a:t>
              </a:r>
              <a:endParaRPr lang="zh-CN" altLang="en-US" sz="1200" dirty="0">
                <a:solidFill>
                  <a:srgbClr val="546882"/>
                </a:solidFill>
                <a:latin typeface="微软雅黑" charset="0"/>
                <a:ea typeface="微软雅黑" charset="0"/>
              </a:endParaRPr>
            </a:p>
          </p:txBody>
        </p:sp>
        <p:sp>
          <p:nvSpPr>
            <p:cNvPr id="323" name="矩形: 圆角 322"/>
            <p:cNvSpPr/>
            <p:nvPr/>
          </p:nvSpPr>
          <p:spPr>
            <a:xfrm>
              <a:off x="7699505" y="6245332"/>
              <a:ext cx="307698" cy="90172"/>
            </a:xfrm>
            <a:prstGeom prst="roundRect">
              <a:avLst>
                <a:gd name="adj" fmla="val 0"/>
              </a:avLst>
            </a:prstGeom>
            <a:solidFill>
              <a:srgbClr val="ADB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charset="0"/>
                <a:ea typeface="微软雅黑"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299"/>
                                        </p:tgtEl>
                                        <p:attrNameLst>
                                          <p:attrName>style.visibility</p:attrName>
                                        </p:attrNameLst>
                                      </p:cBhvr>
                                      <p:to>
                                        <p:strVal val="visible"/>
                                      </p:to>
                                    </p:set>
                                    <p:anim calcmode="lin" valueType="num">
                                      <p:cBhvr>
                                        <p:cTn id="7" dur="750" fill="hold"/>
                                        <p:tgtEl>
                                          <p:spTgt spid="299"/>
                                        </p:tgtEl>
                                        <p:attrNameLst>
                                          <p:attrName>ppt_w</p:attrName>
                                        </p:attrNameLst>
                                      </p:cBhvr>
                                      <p:tavLst>
                                        <p:tav tm="0">
                                          <p:val>
                                            <p:fltVal val="0"/>
                                          </p:val>
                                        </p:tav>
                                        <p:tav tm="100000">
                                          <p:val>
                                            <p:strVal val="#ppt_w"/>
                                          </p:val>
                                        </p:tav>
                                      </p:tavLst>
                                    </p:anim>
                                    <p:anim calcmode="lin" valueType="num">
                                      <p:cBhvr>
                                        <p:cTn id="8" dur="750" fill="hold"/>
                                        <p:tgtEl>
                                          <p:spTgt spid="29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11266" name="文本框 34"/>
          <p:cNvSpPr txBox="1"/>
          <p:nvPr/>
        </p:nvSpPr>
        <p:spPr>
          <a:xfrm>
            <a:off x="1039495" y="3783330"/>
            <a:ext cx="6461760" cy="706755"/>
          </a:xfrm>
          <a:prstGeom prst="rect">
            <a:avLst/>
          </a:prstGeom>
          <a:noFill/>
          <a:ln w="9525">
            <a:noFill/>
          </a:ln>
        </p:spPr>
        <p:txBody>
          <a:bodyPr wrap="square" anchor="t" anchorCtr="0">
            <a:spAutoFit/>
          </a:bodyPr>
          <a:lstStyle/>
          <a:p>
            <a:pPr algn="l"/>
            <a:r>
              <a:rPr lang="zh-CN" altLang="en-US" sz="4000" b="1" dirty="0">
                <a:solidFill>
                  <a:schemeClr val="tx1"/>
                </a:solidFill>
                <a:latin typeface="微软雅黑" charset="-122"/>
                <a:ea typeface="微软雅黑" charset="-122"/>
              </a:rPr>
              <a:t>SCA产品介绍</a:t>
            </a:r>
            <a:endParaRPr lang="zh-CN" altLang="en-US" sz="4000" b="1" dirty="0">
              <a:solidFill>
                <a:schemeClr val="tx1"/>
              </a:solidFill>
              <a:latin typeface="微软雅黑" charset="-122"/>
              <a:ea typeface="微软雅黑" charset="-122"/>
            </a:endParaRPr>
          </a:p>
        </p:txBody>
      </p:sp>
      <p:sp>
        <p:nvSpPr>
          <p:cNvPr id="2" name="文本框 1"/>
          <p:cNvSpPr txBox="1"/>
          <p:nvPr/>
        </p:nvSpPr>
        <p:spPr>
          <a:xfrm>
            <a:off x="923925" y="1308100"/>
            <a:ext cx="2899410" cy="2646045"/>
          </a:xfrm>
          <a:prstGeom prst="rect">
            <a:avLst/>
          </a:prstGeom>
          <a:noFill/>
        </p:spPr>
        <p:txBody>
          <a:bodyPr wrap="square" rtlCol="0">
            <a:spAutoFit/>
          </a:bodyPr>
          <a:p>
            <a:r>
              <a:rPr lang="en-US" altLang="zh-CN" sz="16600">
                <a:ln w="19050">
                  <a:solidFill>
                    <a:schemeClr val="bg1"/>
                  </a:solidFill>
                </a:ln>
                <a:gradFill>
                  <a:gsLst>
                    <a:gs pos="0">
                      <a:srgbClr val="008EFF"/>
                    </a:gs>
                    <a:gs pos="50000">
                      <a:srgbClr val="54B3FF"/>
                    </a:gs>
                    <a:gs pos="100000">
                      <a:srgbClr val="EBFFFE"/>
                    </a:gs>
                  </a:gsLst>
                  <a:lin ang="5400000" scaled="0"/>
                </a:gradFill>
                <a:latin typeface="Impact" panose="020B0806030902050204" charset="0"/>
                <a:cs typeface="Impact" panose="020B0806030902050204" charset="0"/>
              </a:rPr>
              <a:t>03</a:t>
            </a:r>
            <a:endParaRPr lang="en-US" altLang="zh-CN" sz="16600">
              <a:ln w="19050">
                <a:solidFill>
                  <a:schemeClr val="bg1"/>
                </a:solidFill>
              </a:ln>
              <a:gradFill>
                <a:gsLst>
                  <a:gs pos="0">
                    <a:srgbClr val="008EFF"/>
                  </a:gs>
                  <a:gs pos="50000">
                    <a:srgbClr val="54B3FF"/>
                  </a:gs>
                  <a:gs pos="100000">
                    <a:srgbClr val="EBFFFE"/>
                  </a:gs>
                </a:gsLst>
                <a:lin ang="5400000" scaled="0"/>
              </a:gradFill>
              <a:latin typeface="Impact" panose="020B0806030902050204" charset="0"/>
              <a:cs typeface="Impact" panose="020B0806030902050204" charset="0"/>
            </a:endParaRPr>
          </a:p>
        </p:txBody>
      </p:sp>
      <p:pic>
        <p:nvPicPr>
          <p:cNvPr id="89" name="图片 88" descr="未标题-2"/>
          <p:cNvPicPr>
            <a:picLocks noChangeAspect="1"/>
          </p:cNvPicPr>
          <p:nvPr/>
        </p:nvPicPr>
        <p:blipFill>
          <a:blip r:embed="rId2"/>
          <a:stretch>
            <a:fillRect/>
          </a:stretch>
        </p:blipFill>
        <p:spPr>
          <a:xfrm>
            <a:off x="10088880" y="264795"/>
            <a:ext cx="1842770" cy="408305"/>
          </a:xfrm>
          <a:prstGeom prst="rect">
            <a:avLst/>
          </a:prstGeom>
        </p:spPr>
      </p:pic>
      <p:sp>
        <p:nvSpPr>
          <p:cNvPr id="103" name="gaoding-7"/>
          <p:cNvSpPr txBox="1"/>
          <p:nvPr/>
        </p:nvSpPr>
        <p:spPr>
          <a:xfrm>
            <a:off x="8546465" y="6362700"/>
            <a:ext cx="3371215" cy="209550"/>
          </a:xfrm>
          <a:prstGeom prst="rect">
            <a:avLst/>
          </a:prstGeom>
        </p:spPr>
        <p:txBody>
          <a:bodyPr vert="horz" lIns="0" tIns="0" rIns="0" bIns="0" rtlCol="0" anchor="t" anchorCtr="0">
            <a:noAutofit/>
          </a:bodyPr>
          <a:lstStyle>
            <a:defPPr>
              <a:defRPr lang="zh-CN"/>
            </a:defPPr>
            <a:lvl1pPr>
              <a:lnSpc>
                <a:spcPct val="114000"/>
              </a:lnSpc>
              <a:defRPr sz="1200">
                <a:solidFill>
                  <a:srgbClr val="898989"/>
                </a:solidFill>
                <a:latin typeface="OPPOSans-R"/>
                <a:ea typeface="OPPOSans-R"/>
              </a:defRPr>
            </a:lvl1pPr>
          </a:lstStyle>
          <a:p>
            <a:r>
              <a:rPr lang="zh-CN" altLang="en-US" dirty="0">
                <a:latin typeface="黑体" charset="0"/>
                <a:ea typeface="黑体" charset="0"/>
                <a:cs typeface="黑体" charset="0"/>
              </a:rPr>
              <a:t>不是需要更多的安全软件</a:t>
            </a:r>
            <a:r>
              <a:rPr lang="en-US" altLang="zh-CN" dirty="0">
                <a:latin typeface="黑体" charset="0"/>
                <a:ea typeface="黑体" charset="0"/>
                <a:cs typeface="黑体" charset="0"/>
              </a:rPr>
              <a:t>  </a:t>
            </a:r>
            <a:r>
              <a:rPr lang="zh-CN" altLang="en-US" dirty="0">
                <a:latin typeface="黑体" charset="0"/>
                <a:ea typeface="黑体" charset="0"/>
                <a:cs typeface="黑体" charset="0"/>
              </a:rPr>
              <a:t>而是需要更安全的软件</a:t>
            </a:r>
            <a:endParaRPr lang="zh-CN" altLang="en-US" dirty="0">
              <a:latin typeface="黑体" charset="0"/>
              <a:ea typeface="黑体" charset="0"/>
              <a:cs typeface="黑体"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5" name="椭圆 4"/>
          <p:cNvSpPr/>
          <p:nvPr/>
        </p:nvSpPr>
        <p:spPr>
          <a:xfrm rot="17100000">
            <a:off x="163195" y="213360"/>
            <a:ext cx="556260" cy="556260"/>
          </a:xfrm>
          <a:prstGeom prst="ellipse">
            <a:avLst/>
          </a:prstGeom>
          <a:gradFill flip="none" rotWithShape="1">
            <a:gsLst>
              <a:gs pos="0">
                <a:schemeClr val="bg1"/>
              </a:gs>
              <a:gs pos="100000">
                <a:srgbClr val="FF9601"/>
              </a:gs>
            </a:gsLst>
            <a:lin ang="18900000" scaled="1"/>
            <a:tileRect/>
          </a:gradFill>
          <a:ln>
            <a:noFill/>
          </a:ln>
          <a:effectLst/>
        </p:spPr>
        <p:txBody>
          <a:bodyPr vert="horz" wrap="square" lIns="91440" tIns="45720" rIns="91440" bIns="45720" numCol="1" anchor="t" anchorCtr="0" compatLnSpc="1"/>
          <a:p>
            <a:endParaRPr lang="zh-CN" altLang="en-US">
              <a:solidFill>
                <a:schemeClr val="tx1"/>
              </a:solidFill>
              <a:latin typeface="微软雅黑" charset="0"/>
              <a:ea typeface="微软雅黑" charset="0"/>
            </a:endParaRPr>
          </a:p>
        </p:txBody>
      </p:sp>
      <p:sp>
        <p:nvSpPr>
          <p:cNvPr id="29" name="TextBox 5"/>
          <p:cNvSpPr txBox="1"/>
          <p:nvPr/>
        </p:nvSpPr>
        <p:spPr>
          <a:xfrm>
            <a:off x="425450" y="264795"/>
            <a:ext cx="8670925" cy="520700"/>
          </a:xfrm>
          <a:prstGeom prst="rect">
            <a:avLst/>
          </a:prstGeom>
          <a:noFill/>
        </p:spPr>
        <p:txBody>
          <a:bodyPr wrap="square" lIns="91280" tIns="45718" rIns="91280" bIns="45718">
            <a:spAutoFit/>
          </a:bodyPr>
          <a:lstStyle>
            <a:defPPr>
              <a:defRPr lang="zh-CN"/>
            </a:defPPr>
            <a:lvl1pPr defTabSz="912495">
              <a:defRPr sz="3200" b="1">
                <a:solidFill>
                  <a:schemeClr val="bg1"/>
                </a:solidFill>
                <a:latin typeface="微软雅黑" charset="-122"/>
                <a:ea typeface="微软雅黑" charset="-122"/>
              </a:defRPr>
            </a:lvl1pPr>
            <a:lvl2pPr marL="455930" defTabSz="912495">
              <a:defRPr sz="1900"/>
            </a:lvl2pPr>
            <a:lvl3pPr marL="912495" defTabSz="912495">
              <a:defRPr sz="1900"/>
            </a:lvl3pPr>
            <a:lvl4pPr marL="1369060" defTabSz="912495">
              <a:defRPr sz="1900"/>
            </a:lvl4pPr>
            <a:lvl5pPr marL="1824990" defTabSz="912495">
              <a:defRPr sz="1900"/>
            </a:lvl5pPr>
            <a:lvl6pPr marL="2281555" defTabSz="912495">
              <a:defRPr sz="1900"/>
            </a:lvl6pPr>
            <a:lvl7pPr marL="2737485" defTabSz="912495">
              <a:defRPr sz="1900"/>
            </a:lvl7pPr>
            <a:lvl8pPr marL="3194050" defTabSz="912495">
              <a:defRPr sz="1900"/>
            </a:lvl8pPr>
            <a:lvl9pPr marL="3649980" defTabSz="912495">
              <a:defRPr sz="1900"/>
            </a:lvl9pPr>
          </a:lstStyle>
          <a:p>
            <a:pPr marL="0" marR="0" lvl="0" indent="0" algn="l" defTabSz="912495" rtl="0" eaLnBrk="1" fontAlgn="auto" latinLnBrk="0" hangingPunct="1">
              <a:lnSpc>
                <a:spcPct val="100000"/>
              </a:lnSpc>
              <a:spcBef>
                <a:spcPts val="0"/>
              </a:spcBef>
              <a:spcAft>
                <a:spcPts val="0"/>
              </a:spcAft>
              <a:buClrTx/>
              <a:buSzTx/>
              <a:buFontTx/>
              <a:buNone/>
              <a:defRPr/>
            </a:pPr>
            <a:r>
              <a:rPr lang="zh-CN" altLang="en-US" sz="2800" noProof="0" dirty="0">
                <a:ln>
                  <a:noFill/>
                </a:ln>
                <a:solidFill>
                  <a:srgbClr val="222A35"/>
                </a:solidFill>
                <a:effectLst/>
                <a:uLnTx/>
                <a:uFillTx/>
                <a:latin typeface="微软雅黑" charset="0"/>
                <a:ea typeface="微软雅黑" charset="0"/>
                <a:cs typeface="微软雅黑" charset="0"/>
                <a:sym typeface="+mn-ea"/>
              </a:rPr>
              <a:t>开源组件安全分析系统（SCA）的主要需求</a:t>
            </a:r>
            <a:endParaRPr lang="zh-CN" altLang="en-US" sz="2800" noProof="0" dirty="0">
              <a:ln>
                <a:noFill/>
              </a:ln>
              <a:solidFill>
                <a:srgbClr val="222A35"/>
              </a:solidFill>
              <a:effectLst/>
              <a:uLnTx/>
              <a:uFillTx/>
              <a:latin typeface="微软雅黑" charset="0"/>
              <a:ea typeface="微软雅黑" charset="0"/>
              <a:cs typeface="微软雅黑" charset="0"/>
              <a:sym typeface="+mn-ea"/>
            </a:endParaRPr>
          </a:p>
        </p:txBody>
      </p:sp>
      <p:pic>
        <p:nvPicPr>
          <p:cNvPr id="11" name="图片 10" descr="未标题-2"/>
          <p:cNvPicPr>
            <a:picLocks noChangeAspect="1"/>
          </p:cNvPicPr>
          <p:nvPr/>
        </p:nvPicPr>
        <p:blipFill>
          <a:blip r:embed="rId2"/>
          <a:stretch>
            <a:fillRect/>
          </a:stretch>
        </p:blipFill>
        <p:spPr>
          <a:xfrm>
            <a:off x="10088880" y="264795"/>
            <a:ext cx="1842770" cy="408305"/>
          </a:xfrm>
          <a:prstGeom prst="rect">
            <a:avLst/>
          </a:prstGeom>
        </p:spPr>
      </p:pic>
      <p:sp>
        <p:nvSpPr>
          <p:cNvPr id="2" name="矩形 1"/>
          <p:cNvSpPr/>
          <p:nvPr/>
        </p:nvSpPr>
        <p:spPr>
          <a:xfrm>
            <a:off x="8852535" y="2533015"/>
            <a:ext cx="2590165" cy="2154819"/>
          </a:xfrm>
          <a:prstGeom prst="rect">
            <a:avLst/>
          </a:prstGeom>
        </p:spPr>
        <p:txBody>
          <a:bodyPr wrap="square" lIns="67475" tIns="34289" rIns="68555" bIns="34289">
            <a:spAutoFit/>
          </a:bodyPr>
          <a:p>
            <a:pPr marL="0" marR="0" lvl="0" indent="0" algn="ctr" defTabSz="685800" rtl="0" eaLnBrk="1" fontAlgn="auto" latinLnBrk="0" hangingPunct="1">
              <a:lnSpc>
                <a:spcPct val="150000"/>
              </a:lnSpc>
              <a:spcBef>
                <a:spcPts val="0"/>
              </a:spcBef>
              <a:spcAft>
                <a:spcPts val="0"/>
              </a:spcAft>
              <a:buClrTx/>
              <a:buSzTx/>
              <a:buFontTx/>
              <a:buNone/>
              <a:defRPr/>
            </a:pPr>
            <a:r>
              <a:rPr lang="zh-CN" altLang="en-US" b="1" dirty="0">
                <a:solidFill>
                  <a:srgbClr val="222A35"/>
                </a:solidFill>
                <a:latin typeface="微软雅黑" charset="0"/>
                <a:ea typeface="微软雅黑" charset="0"/>
              </a:rPr>
              <a:t>组件选型</a:t>
            </a:r>
            <a:endParaRPr kumimoji="0" lang="zh-CN" altLang="en-US" b="1" i="0" u="none" strike="noStrike" kern="1200" cap="none" spc="0" normalizeH="0" baseline="0" noProof="0" dirty="0">
              <a:ln>
                <a:noFill/>
              </a:ln>
              <a:solidFill>
                <a:srgbClr val="222A35"/>
              </a:solidFill>
              <a:effectLst/>
              <a:uLnTx/>
              <a:uFillTx/>
              <a:latin typeface="微软雅黑" charset="0"/>
              <a:ea typeface="微软雅黑" charset="0"/>
              <a:cs typeface="+mn-cs"/>
            </a:endParaRPr>
          </a:p>
          <a:p>
            <a:pPr marL="0" marR="0" lvl="0" indent="0" algn="l" defTabSz="685800" rtl="0" eaLnBrk="1" fontAlgn="auto" latinLnBrk="0" hangingPunct="1">
              <a:lnSpc>
                <a:spcPct val="150000"/>
              </a:lnSpc>
              <a:spcBef>
                <a:spcPts val="0"/>
              </a:spcBef>
              <a:spcAft>
                <a:spcPts val="0"/>
              </a:spcAft>
              <a:buClrTx/>
              <a:buSzTx/>
              <a:buFontTx/>
              <a:buNone/>
              <a:defRPr/>
            </a:pPr>
            <a:endParaRPr kumimoji="0" lang="zh-CN" altLang="en-US" b="1" i="0" u="none" strike="noStrike" kern="1200" cap="none" spc="0" normalizeH="0" baseline="0" noProof="0" dirty="0">
              <a:ln>
                <a:noFill/>
              </a:ln>
              <a:solidFill>
                <a:srgbClr val="222A35"/>
              </a:solidFill>
              <a:effectLst/>
              <a:uLnTx/>
              <a:uFillTx/>
              <a:latin typeface="微软雅黑" charset="0"/>
              <a:ea typeface="微软雅黑" charset="0"/>
              <a:cs typeface="+mn-cs"/>
            </a:endParaRPr>
          </a:p>
          <a:p>
            <a:pPr marL="0" marR="0" lvl="0" indent="0" algn="l" defTabSz="685800" rtl="0" eaLnBrk="1" fontAlgn="auto" latinLnBrk="0" hangingPunct="1">
              <a:lnSpc>
                <a:spcPct val="150000"/>
              </a:lnSpc>
              <a:spcBef>
                <a:spcPts val="0"/>
              </a:spcBef>
              <a:spcAft>
                <a:spcPts val="0"/>
              </a:spcAft>
              <a:buClrTx/>
              <a:buSzTx/>
              <a:buFontTx/>
              <a:buNone/>
              <a:defRPr/>
            </a:pPr>
            <a:r>
              <a:rPr kumimoji="0" lang="zh-CN" altLang="en-US" sz="1400" i="0" u="none" strike="noStrike" kern="1200" cap="none" spc="0" normalizeH="0" baseline="0" noProof="0" dirty="0">
                <a:ln>
                  <a:noFill/>
                </a:ln>
                <a:solidFill>
                  <a:srgbClr val="45556B"/>
                </a:solidFill>
                <a:effectLst/>
                <a:uLnTx/>
                <a:uFillTx/>
                <a:latin typeface="微软雅黑" charset="0"/>
                <a:ea typeface="微软雅黑" charset="0"/>
                <a:cs typeface="+mn-cs"/>
              </a:rPr>
              <a:t>能够实现在海量组件数据库中找出安全无风险的适用组件，并可根据合规模板完成应用组件的快速选型。</a:t>
            </a:r>
            <a:endParaRPr kumimoji="0" lang="zh-CN" altLang="en-US" sz="1400" i="0" u="none" strike="noStrike" kern="1200" cap="none" spc="0" normalizeH="0" baseline="0" noProof="0" dirty="0">
              <a:ln>
                <a:noFill/>
              </a:ln>
              <a:solidFill>
                <a:srgbClr val="45556B"/>
              </a:solidFill>
              <a:effectLst/>
              <a:uLnTx/>
              <a:uFillTx/>
              <a:latin typeface="微软雅黑" charset="0"/>
              <a:ea typeface="微软雅黑" charset="0"/>
              <a:cs typeface="+mn-cs"/>
            </a:endParaRPr>
          </a:p>
        </p:txBody>
      </p:sp>
      <p:sp>
        <p:nvSpPr>
          <p:cNvPr id="3" name="矩形 2"/>
          <p:cNvSpPr/>
          <p:nvPr/>
        </p:nvSpPr>
        <p:spPr>
          <a:xfrm>
            <a:off x="6448326" y="2533189"/>
            <a:ext cx="1921585" cy="2513965"/>
          </a:xfrm>
          <a:prstGeom prst="rect">
            <a:avLst/>
          </a:prstGeom>
        </p:spPr>
        <p:txBody>
          <a:bodyPr wrap="square" lIns="67475" tIns="34289" rIns="68555" bIns="34289">
            <a:spAutoFit/>
          </a:bodyPr>
          <a:p>
            <a:pPr marL="0" marR="0" lvl="0" indent="0" algn="ctr" defTabSz="685800" rtl="0" eaLnBrk="1" fontAlgn="auto" latinLnBrk="0" hangingPunct="1">
              <a:lnSpc>
                <a:spcPct val="150000"/>
              </a:lnSpc>
              <a:spcBef>
                <a:spcPts val="0"/>
              </a:spcBef>
              <a:spcAft>
                <a:spcPts val="0"/>
              </a:spcAft>
              <a:buClrTx/>
              <a:buSzTx/>
              <a:buFontTx/>
              <a:buNone/>
              <a:defRPr/>
            </a:pPr>
            <a:r>
              <a:rPr kumimoji="0" lang="zh-CN" altLang="en-US" b="1" i="0" u="none" strike="noStrike" kern="1200" cap="none" spc="0" normalizeH="0" baseline="0" noProof="0" dirty="0">
                <a:ln>
                  <a:noFill/>
                </a:ln>
                <a:solidFill>
                  <a:srgbClr val="222A35"/>
                </a:solidFill>
                <a:effectLst/>
                <a:uLnTx/>
                <a:uFillTx/>
                <a:latin typeface="微软雅黑" charset="0"/>
                <a:ea typeface="微软雅黑" charset="0"/>
                <a:cs typeface="+mn-cs"/>
              </a:rPr>
              <a:t>漏洞预警</a:t>
            </a:r>
            <a:endParaRPr kumimoji="0" lang="en-US" altLang="zh-CN" b="1" i="0" u="none" strike="noStrike" kern="1200" cap="none" spc="0" normalizeH="0" baseline="0" noProof="0" dirty="0">
              <a:ln>
                <a:noFill/>
              </a:ln>
              <a:solidFill>
                <a:srgbClr val="222A35"/>
              </a:solidFill>
              <a:effectLst/>
              <a:uLnTx/>
              <a:uFillTx/>
              <a:latin typeface="微软雅黑" charset="0"/>
              <a:ea typeface="微软雅黑" charset="0"/>
              <a:cs typeface="+mn-cs"/>
            </a:endParaRPr>
          </a:p>
          <a:p>
            <a:pPr marL="0" marR="0" lvl="0" indent="0" algn="l" defTabSz="685800" rtl="0" eaLnBrk="1" fontAlgn="auto" latinLnBrk="0" hangingPunct="1">
              <a:lnSpc>
                <a:spcPct val="150000"/>
              </a:lnSpc>
              <a:spcBef>
                <a:spcPts val="0"/>
              </a:spcBef>
              <a:spcAft>
                <a:spcPts val="0"/>
              </a:spcAft>
              <a:buClrTx/>
              <a:buSzTx/>
              <a:buFontTx/>
              <a:buNone/>
              <a:defRPr/>
            </a:pPr>
            <a:endParaRPr kumimoji="0" lang="en-US" altLang="zh-CN" i="0" u="none" strike="noStrike" kern="1200" cap="none" spc="0" normalizeH="0" baseline="0" noProof="0" dirty="0">
              <a:ln>
                <a:noFill/>
              </a:ln>
              <a:solidFill>
                <a:srgbClr val="222A35"/>
              </a:solidFill>
              <a:effectLst/>
              <a:uLnTx/>
              <a:uFillTx/>
              <a:latin typeface="微软雅黑" charset="0"/>
              <a:ea typeface="微软雅黑" charset="0"/>
              <a:cs typeface="+mn-cs"/>
            </a:endParaRPr>
          </a:p>
          <a:p>
            <a:pPr marL="0" marR="0" lvl="0" indent="0" algn="l" defTabSz="685800" rtl="0" eaLnBrk="1" fontAlgn="auto" latinLnBrk="0" hangingPunct="1">
              <a:lnSpc>
                <a:spcPct val="150000"/>
              </a:lnSpc>
              <a:spcBef>
                <a:spcPts val="0"/>
              </a:spcBef>
              <a:spcAft>
                <a:spcPts val="0"/>
              </a:spcAft>
              <a:buClrTx/>
              <a:buSzTx/>
              <a:buFontTx/>
              <a:buNone/>
              <a:defRPr/>
            </a:pPr>
            <a:r>
              <a:rPr kumimoji="0" lang="zh-CN" sz="1400" i="0" u="none" strike="noStrike" kern="1200" cap="none" spc="0" normalizeH="0" baseline="0" noProof="0" dirty="0">
                <a:ln>
                  <a:noFill/>
                </a:ln>
                <a:solidFill>
                  <a:srgbClr val="45556B"/>
                </a:solidFill>
                <a:effectLst/>
                <a:uLnTx/>
                <a:uFillTx/>
                <a:latin typeface="微软雅黑" charset="0"/>
                <a:ea typeface="微软雅黑" charset="0"/>
                <a:cs typeface="+mn-cs"/>
              </a:rPr>
              <a:t>快速实现新组件以及漏洞更新，提供实时风险预警，帮助安全人员及开发人员赶在第一时间进行漏洞修复。</a:t>
            </a:r>
            <a:endParaRPr kumimoji="0" lang="zh-CN" sz="1400" i="0" u="none" strike="noStrike" kern="1200" cap="none" spc="0" normalizeH="0" baseline="0" noProof="0" dirty="0">
              <a:ln>
                <a:noFill/>
              </a:ln>
              <a:solidFill>
                <a:srgbClr val="45556B"/>
              </a:solidFill>
              <a:effectLst/>
              <a:uLnTx/>
              <a:uFillTx/>
              <a:latin typeface="微软雅黑" charset="0"/>
              <a:ea typeface="微软雅黑" charset="0"/>
              <a:cs typeface="+mn-cs"/>
            </a:endParaRPr>
          </a:p>
        </p:txBody>
      </p:sp>
      <p:sp>
        <p:nvSpPr>
          <p:cNvPr id="4" name="矩形 3"/>
          <p:cNvSpPr/>
          <p:nvPr/>
        </p:nvSpPr>
        <p:spPr>
          <a:xfrm>
            <a:off x="1052734" y="2533189"/>
            <a:ext cx="2198695" cy="3160395"/>
          </a:xfrm>
          <a:prstGeom prst="rect">
            <a:avLst/>
          </a:prstGeom>
        </p:spPr>
        <p:txBody>
          <a:bodyPr wrap="square" lIns="67475" tIns="34289" rIns="68555" bIns="34289">
            <a:spAutoFit/>
          </a:bodyPr>
          <a:p>
            <a:pPr marL="0" marR="0" lvl="0" indent="0" algn="ctr" defTabSz="685800" rtl="0" eaLnBrk="1" fontAlgn="auto" latinLnBrk="0" hangingPunct="1">
              <a:lnSpc>
                <a:spcPct val="150000"/>
              </a:lnSpc>
              <a:spcBef>
                <a:spcPts val="0"/>
              </a:spcBef>
              <a:spcAft>
                <a:spcPts val="0"/>
              </a:spcAft>
              <a:buClrTx/>
              <a:buSzTx/>
              <a:buFontTx/>
              <a:buNone/>
              <a:defRPr/>
            </a:pPr>
            <a:r>
              <a:rPr kumimoji="0" lang="zh-CN" altLang="en-US" b="1" i="0" u="none" strike="noStrike" kern="1200" cap="none" spc="0" normalizeH="0" baseline="0" noProof="0" dirty="0">
                <a:ln>
                  <a:noFill/>
                </a:ln>
                <a:solidFill>
                  <a:srgbClr val="222A35"/>
                </a:solidFill>
                <a:effectLst/>
                <a:uLnTx/>
                <a:uFillTx/>
                <a:latin typeface="微软雅黑" charset="0"/>
                <a:ea typeface="微软雅黑" charset="0"/>
                <a:cs typeface="+mn-cs"/>
              </a:rPr>
              <a:t>实现安全左移</a:t>
            </a:r>
            <a:endParaRPr kumimoji="0" lang="en-US" altLang="zh-CN" b="1" i="0" u="none" strike="noStrike" kern="1200" cap="none" spc="0" normalizeH="0" baseline="0" noProof="0" dirty="0">
              <a:ln>
                <a:noFill/>
              </a:ln>
              <a:solidFill>
                <a:srgbClr val="222A35"/>
              </a:solidFill>
              <a:effectLst/>
              <a:uLnTx/>
              <a:uFillTx/>
              <a:latin typeface="微软雅黑" charset="0"/>
              <a:ea typeface="微软雅黑" charset="0"/>
              <a:cs typeface="+mn-cs"/>
            </a:endParaRPr>
          </a:p>
          <a:p>
            <a:pPr marL="0" marR="0" lvl="0" indent="0" algn="l" defTabSz="685800" rtl="0" eaLnBrk="1" fontAlgn="auto" latinLnBrk="0" hangingPunct="1">
              <a:lnSpc>
                <a:spcPct val="150000"/>
              </a:lnSpc>
              <a:spcBef>
                <a:spcPts val="0"/>
              </a:spcBef>
              <a:spcAft>
                <a:spcPts val="0"/>
              </a:spcAft>
              <a:buClrTx/>
              <a:buSzTx/>
              <a:buFontTx/>
              <a:buNone/>
              <a:defRPr/>
            </a:pPr>
            <a:endParaRPr kumimoji="0" lang="zh-CN" altLang="en-US" i="0" u="none" strike="noStrike" kern="1200" cap="none" spc="0" normalizeH="0" baseline="0" noProof="0" dirty="0">
              <a:ln>
                <a:noFill/>
              </a:ln>
              <a:solidFill>
                <a:srgbClr val="222A35"/>
              </a:solidFill>
              <a:effectLst/>
              <a:uLnTx/>
              <a:uFillTx/>
              <a:latin typeface="微软雅黑" charset="0"/>
              <a:ea typeface="微软雅黑" charset="0"/>
              <a:cs typeface="+mn-cs"/>
            </a:endParaRPr>
          </a:p>
          <a:p>
            <a:pPr marL="0" marR="0" lvl="0" indent="0" algn="l" defTabSz="685800" rtl="0" eaLnBrk="1" fontAlgn="auto" latinLnBrk="0" hangingPunct="1">
              <a:lnSpc>
                <a:spcPct val="150000"/>
              </a:lnSpc>
              <a:spcBef>
                <a:spcPts val="0"/>
              </a:spcBef>
              <a:spcAft>
                <a:spcPts val="0"/>
              </a:spcAft>
              <a:buClrTx/>
              <a:buSzTx/>
              <a:buFontTx/>
              <a:buNone/>
              <a:defRPr/>
            </a:pPr>
            <a:r>
              <a:rPr kumimoji="0" lang="zh-CN" sz="1400" i="0" u="none" strike="noStrike" kern="1200" cap="none" spc="0" normalizeH="0" baseline="0" noProof="0" dirty="0">
                <a:ln>
                  <a:noFill/>
                </a:ln>
                <a:solidFill>
                  <a:srgbClr val="45556B"/>
                </a:solidFill>
                <a:effectLst/>
                <a:uLnTx/>
                <a:uFillTx/>
                <a:latin typeface="微软雅黑" charset="0"/>
                <a:ea typeface="微软雅黑" charset="0"/>
                <a:cs typeface="+mn-cs"/>
              </a:rPr>
              <a:t>将开源安全风险治理集成到软件开发全生命周期过程中。在需求设计、组件选型、编码集成等早期研发过程中及早发现开源风险问题从而降低开源安全治理成本。</a:t>
            </a:r>
            <a:endParaRPr kumimoji="0" lang="zh-CN" sz="1400" i="0" u="none" strike="noStrike" kern="1200" cap="none" spc="0" normalizeH="0" baseline="0" noProof="0" dirty="0">
              <a:ln>
                <a:noFill/>
              </a:ln>
              <a:solidFill>
                <a:srgbClr val="45556B"/>
              </a:solidFill>
              <a:effectLst/>
              <a:uLnTx/>
              <a:uFillTx/>
              <a:latin typeface="微软雅黑" charset="0"/>
              <a:ea typeface="微软雅黑" charset="0"/>
              <a:cs typeface="+mn-cs"/>
            </a:endParaRPr>
          </a:p>
        </p:txBody>
      </p:sp>
      <p:sp>
        <p:nvSpPr>
          <p:cNvPr id="6" name="矩形 5"/>
          <p:cNvSpPr/>
          <p:nvPr/>
        </p:nvSpPr>
        <p:spPr>
          <a:xfrm>
            <a:off x="3489960" y="2533015"/>
            <a:ext cx="2634615" cy="3160395"/>
          </a:xfrm>
          <a:prstGeom prst="rect">
            <a:avLst/>
          </a:prstGeom>
        </p:spPr>
        <p:txBody>
          <a:bodyPr wrap="square" lIns="67475" tIns="34289" rIns="68555" bIns="34289">
            <a:spAutoFit/>
          </a:bodyPr>
          <a:p>
            <a:pPr marL="0" marR="0" lvl="0" indent="0" algn="ctr" defTabSz="685800" rtl="0" eaLnBrk="1" fontAlgn="auto" latinLnBrk="0" hangingPunct="1">
              <a:lnSpc>
                <a:spcPct val="150000"/>
              </a:lnSpc>
              <a:spcBef>
                <a:spcPts val="0"/>
              </a:spcBef>
              <a:spcAft>
                <a:spcPts val="0"/>
              </a:spcAft>
              <a:buClrTx/>
              <a:buSzTx/>
              <a:buFontTx/>
              <a:buNone/>
              <a:defRPr/>
            </a:pPr>
            <a:r>
              <a:rPr kumimoji="0" lang="zh-CN" altLang="en-US" b="1" i="0" u="none" strike="noStrike" kern="1200" cap="none" spc="0" normalizeH="0" baseline="0" noProof="0" dirty="0">
                <a:ln>
                  <a:noFill/>
                </a:ln>
                <a:solidFill>
                  <a:srgbClr val="222A35"/>
                </a:solidFill>
                <a:effectLst/>
                <a:uLnTx/>
                <a:uFillTx/>
                <a:latin typeface="微软雅黑" charset="0"/>
                <a:ea typeface="微软雅黑" charset="0"/>
                <a:cs typeface="+mn-cs"/>
              </a:rPr>
              <a:t>识别开源成分</a:t>
            </a:r>
            <a:endParaRPr kumimoji="0" lang="zh-CN" altLang="en-US" b="1" i="0" u="none" strike="noStrike" kern="1200" cap="none" spc="0" normalizeH="0" baseline="0" noProof="0" dirty="0">
              <a:ln>
                <a:noFill/>
              </a:ln>
              <a:solidFill>
                <a:srgbClr val="222A35"/>
              </a:solidFill>
              <a:effectLst/>
              <a:uLnTx/>
              <a:uFillTx/>
              <a:latin typeface="微软雅黑" charset="0"/>
              <a:ea typeface="微软雅黑" charset="0"/>
              <a:cs typeface="+mn-cs"/>
            </a:endParaRPr>
          </a:p>
          <a:p>
            <a:pPr marL="0" marR="0" lvl="0" indent="0" algn="ctr" defTabSz="685800" rtl="0" eaLnBrk="1" fontAlgn="auto" latinLnBrk="0" hangingPunct="1">
              <a:lnSpc>
                <a:spcPct val="150000"/>
              </a:lnSpc>
              <a:spcBef>
                <a:spcPts val="0"/>
              </a:spcBef>
              <a:spcAft>
                <a:spcPts val="0"/>
              </a:spcAft>
              <a:buClrTx/>
              <a:buSzTx/>
              <a:buFontTx/>
              <a:buNone/>
              <a:defRPr/>
            </a:pPr>
            <a:endParaRPr kumimoji="0" lang="zh-CN" altLang="en-US" b="1" i="0" u="none" strike="noStrike" kern="1200" cap="none" spc="0" normalizeH="0" baseline="0" noProof="0" dirty="0">
              <a:ln>
                <a:noFill/>
              </a:ln>
              <a:solidFill>
                <a:srgbClr val="222A35"/>
              </a:solidFill>
              <a:effectLst/>
              <a:uLnTx/>
              <a:uFillTx/>
              <a:latin typeface="微软雅黑" charset="0"/>
              <a:ea typeface="微软雅黑" charset="0"/>
              <a:cs typeface="+mn-cs"/>
            </a:endParaRPr>
          </a:p>
          <a:p>
            <a:pPr marL="0" marR="0" lvl="0" indent="0" algn="l" defTabSz="685800" rtl="0" eaLnBrk="1" fontAlgn="auto" latinLnBrk="0" hangingPunct="1">
              <a:lnSpc>
                <a:spcPct val="150000"/>
              </a:lnSpc>
              <a:spcBef>
                <a:spcPts val="0"/>
              </a:spcBef>
              <a:spcAft>
                <a:spcPts val="0"/>
              </a:spcAft>
              <a:buClrTx/>
              <a:buSzTx/>
              <a:buFontTx/>
              <a:buNone/>
              <a:defRPr/>
            </a:pPr>
            <a:r>
              <a:rPr kumimoji="0" lang="zh-CN" altLang="en-US" sz="1400" i="0" u="none" strike="noStrike" kern="1200" cap="none" spc="0" normalizeH="0" baseline="0" noProof="0" dirty="0">
                <a:ln>
                  <a:noFill/>
                </a:ln>
                <a:solidFill>
                  <a:srgbClr val="45556B"/>
                </a:solidFill>
                <a:effectLst/>
                <a:uLnTx/>
                <a:uFillTx/>
                <a:latin typeface="微软雅黑" charset="0"/>
                <a:ea typeface="微软雅黑" charset="0"/>
                <a:cs typeface="+mn-cs"/>
              </a:rPr>
              <a:t>准确识别软件中的开源成分，形成开源成分清单和图谱，对软件开源成分的可知可控的同时精确绘制开源组件依赖链条，防止安全风险随着开源组件依赖链条的逐层传播，是进行开源安全风险防范的基础。</a:t>
            </a:r>
            <a:endParaRPr kumimoji="0" lang="zh-CN" altLang="en-US" sz="1400" i="0" u="none" strike="noStrike" kern="1200" cap="none" spc="0" normalizeH="0" baseline="0" noProof="0" dirty="0">
              <a:ln>
                <a:noFill/>
              </a:ln>
              <a:solidFill>
                <a:srgbClr val="45556B"/>
              </a:solidFill>
              <a:effectLst/>
              <a:uLnTx/>
              <a:uFillTx/>
              <a:latin typeface="微软雅黑" charset="0"/>
              <a:ea typeface="微软雅黑" charset="0"/>
              <a:cs typeface="+mn-cs"/>
            </a:endParaRPr>
          </a:p>
        </p:txBody>
      </p:sp>
      <p:pic>
        <p:nvPicPr>
          <p:cNvPr id="13" name="图形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3289" y="1523662"/>
            <a:ext cx="857583" cy="857583"/>
          </a:xfrm>
          <a:prstGeom prst="rect">
            <a:avLst/>
          </a:prstGeom>
        </p:spPr>
      </p:pic>
      <p:pic>
        <p:nvPicPr>
          <p:cNvPr id="21" name="图形 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32985" y="1392567"/>
            <a:ext cx="995315" cy="995315"/>
          </a:xfrm>
          <a:prstGeom prst="rect">
            <a:avLst/>
          </a:prstGeom>
        </p:spPr>
      </p:pic>
      <p:grpSp>
        <p:nvGrpSpPr>
          <p:cNvPr id="22" name="组合 21"/>
          <p:cNvGrpSpPr/>
          <p:nvPr/>
        </p:nvGrpSpPr>
        <p:grpSpPr>
          <a:xfrm>
            <a:off x="849887" y="1416062"/>
            <a:ext cx="10514074" cy="4747379"/>
            <a:chOff x="837822" y="1392567"/>
            <a:chExt cx="10514074" cy="4747379"/>
          </a:xfrm>
        </p:grpSpPr>
        <p:cxnSp>
          <p:nvCxnSpPr>
            <p:cNvPr id="26" name="直接连接符 25"/>
            <p:cNvCxnSpPr/>
            <p:nvPr/>
          </p:nvCxnSpPr>
          <p:spPr>
            <a:xfrm>
              <a:off x="3466341" y="1392567"/>
              <a:ext cx="0" cy="4747379"/>
            </a:xfrm>
            <a:prstGeom prst="line">
              <a:avLst/>
            </a:prstGeom>
            <a:ln w="15875">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094859" y="1392567"/>
              <a:ext cx="0" cy="4747379"/>
            </a:xfrm>
            <a:prstGeom prst="line">
              <a:avLst/>
            </a:prstGeom>
            <a:ln w="15875">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723377" y="1392567"/>
              <a:ext cx="0" cy="4747379"/>
            </a:xfrm>
            <a:prstGeom prst="line">
              <a:avLst/>
            </a:prstGeom>
            <a:ln w="15875">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837822" y="1392567"/>
              <a:ext cx="0" cy="4747379"/>
            </a:xfrm>
            <a:prstGeom prst="line">
              <a:avLst/>
            </a:prstGeom>
            <a:ln w="15875">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1351896" y="1392567"/>
              <a:ext cx="0" cy="4747379"/>
            </a:xfrm>
            <a:prstGeom prst="line">
              <a:avLst/>
            </a:prstGeom>
            <a:ln w="15875">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34" name="图形 2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09352" y="1556226"/>
            <a:ext cx="667995" cy="667995"/>
          </a:xfrm>
          <a:prstGeom prst="rect">
            <a:avLst/>
          </a:prstGeom>
        </p:spPr>
      </p:pic>
      <p:pic>
        <p:nvPicPr>
          <p:cNvPr id="35" name="图形 2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67191" y="1425232"/>
            <a:ext cx="940231" cy="9402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750" fill="hold"/>
                                        <p:tgtEl>
                                          <p:spTgt spid="22"/>
                                        </p:tgtEl>
                                        <p:attrNameLst>
                                          <p:attrName>ppt_w</p:attrName>
                                        </p:attrNameLst>
                                      </p:cBhvr>
                                      <p:tavLst>
                                        <p:tav tm="0">
                                          <p:val>
                                            <p:strVal val="#ppt_w*0.70"/>
                                          </p:val>
                                        </p:tav>
                                        <p:tav tm="100000">
                                          <p:val>
                                            <p:strVal val="#ppt_w"/>
                                          </p:val>
                                        </p:tav>
                                      </p:tavLst>
                                    </p:anim>
                                    <p:anim calcmode="lin" valueType="num">
                                      <p:cBhvr>
                                        <p:cTn id="8" dur="750" fill="hold"/>
                                        <p:tgtEl>
                                          <p:spTgt spid="22"/>
                                        </p:tgtEl>
                                        <p:attrNameLst>
                                          <p:attrName>ppt_h</p:attrName>
                                        </p:attrNameLst>
                                      </p:cBhvr>
                                      <p:tavLst>
                                        <p:tav tm="0">
                                          <p:val>
                                            <p:strVal val="#ppt_h"/>
                                          </p:val>
                                        </p:tav>
                                        <p:tav tm="100000">
                                          <p:val>
                                            <p:strVal val="#ppt_h"/>
                                          </p:val>
                                        </p:tav>
                                      </p:tavLst>
                                    </p:anim>
                                    <p:animEffect transition="in" filter="fade">
                                      <p:cBhvr>
                                        <p:cTn id="9"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5" name="椭圆 4"/>
          <p:cNvSpPr/>
          <p:nvPr/>
        </p:nvSpPr>
        <p:spPr>
          <a:xfrm rot="17100000">
            <a:off x="163195" y="213360"/>
            <a:ext cx="556260" cy="556260"/>
          </a:xfrm>
          <a:prstGeom prst="ellipse">
            <a:avLst/>
          </a:prstGeom>
          <a:gradFill flip="none" rotWithShape="1">
            <a:gsLst>
              <a:gs pos="0">
                <a:schemeClr val="bg1"/>
              </a:gs>
              <a:gs pos="100000">
                <a:srgbClr val="FF9601"/>
              </a:gs>
            </a:gsLst>
            <a:lin ang="18900000" scaled="1"/>
            <a:tileRect/>
          </a:gradFill>
          <a:ln>
            <a:noFill/>
          </a:ln>
          <a:effectLst/>
        </p:spPr>
        <p:txBody>
          <a:bodyPr vert="horz" wrap="square" lIns="91440" tIns="45720" rIns="91440" bIns="45720" numCol="1" anchor="t" anchorCtr="0" compatLnSpc="1"/>
          <a:p>
            <a:endParaRPr lang="zh-CN" altLang="en-US">
              <a:solidFill>
                <a:schemeClr val="tx1"/>
              </a:solidFill>
              <a:latin typeface="微软雅黑" charset="0"/>
              <a:ea typeface="微软雅黑" charset="0"/>
            </a:endParaRPr>
          </a:p>
        </p:txBody>
      </p:sp>
      <p:sp>
        <p:nvSpPr>
          <p:cNvPr id="29" name="TextBox 5"/>
          <p:cNvSpPr txBox="1"/>
          <p:nvPr/>
        </p:nvSpPr>
        <p:spPr>
          <a:xfrm>
            <a:off x="425450" y="264795"/>
            <a:ext cx="8670925" cy="520700"/>
          </a:xfrm>
          <a:prstGeom prst="rect">
            <a:avLst/>
          </a:prstGeom>
          <a:noFill/>
        </p:spPr>
        <p:txBody>
          <a:bodyPr wrap="square" lIns="91280" tIns="45718" rIns="91280" bIns="45718">
            <a:spAutoFit/>
          </a:bodyPr>
          <a:lstStyle>
            <a:defPPr>
              <a:defRPr lang="zh-CN"/>
            </a:defPPr>
            <a:lvl1pPr defTabSz="912495">
              <a:defRPr sz="3200" b="1">
                <a:solidFill>
                  <a:schemeClr val="bg1"/>
                </a:solidFill>
                <a:latin typeface="微软雅黑" charset="-122"/>
                <a:ea typeface="微软雅黑" charset="-122"/>
              </a:defRPr>
            </a:lvl1pPr>
            <a:lvl2pPr marL="455930" defTabSz="912495">
              <a:defRPr sz="1900"/>
            </a:lvl2pPr>
            <a:lvl3pPr marL="912495" defTabSz="912495">
              <a:defRPr sz="1900"/>
            </a:lvl3pPr>
            <a:lvl4pPr marL="1369060" defTabSz="912495">
              <a:defRPr sz="1900"/>
            </a:lvl4pPr>
            <a:lvl5pPr marL="1824990" defTabSz="912495">
              <a:defRPr sz="1900"/>
            </a:lvl5pPr>
            <a:lvl6pPr marL="2281555" defTabSz="912495">
              <a:defRPr sz="1900"/>
            </a:lvl6pPr>
            <a:lvl7pPr marL="2737485" defTabSz="912495">
              <a:defRPr sz="1900"/>
            </a:lvl7pPr>
            <a:lvl8pPr marL="3194050" defTabSz="912495">
              <a:defRPr sz="1900"/>
            </a:lvl8pPr>
            <a:lvl9pPr marL="3649980" defTabSz="912495">
              <a:defRPr sz="1900"/>
            </a:lvl9pPr>
          </a:lstStyle>
          <a:p>
            <a:pPr marL="0" marR="0" lvl="0" indent="0" algn="l" defTabSz="912495" rtl="0" eaLnBrk="1" fontAlgn="auto" latinLnBrk="0" hangingPunct="1">
              <a:lnSpc>
                <a:spcPct val="100000"/>
              </a:lnSpc>
              <a:spcBef>
                <a:spcPts val="0"/>
              </a:spcBef>
              <a:spcAft>
                <a:spcPts val="0"/>
              </a:spcAft>
              <a:buClrTx/>
              <a:buSzTx/>
              <a:buFontTx/>
              <a:buNone/>
              <a:defRPr/>
            </a:pPr>
            <a:r>
              <a:rPr lang="zh-CN" altLang="en-US" sz="2800" noProof="0" dirty="0">
                <a:ln>
                  <a:noFill/>
                </a:ln>
                <a:solidFill>
                  <a:srgbClr val="222A35"/>
                </a:solidFill>
                <a:effectLst/>
                <a:uLnTx/>
                <a:uFillTx/>
                <a:latin typeface="微软雅黑" charset="0"/>
                <a:ea typeface="微软雅黑" charset="0"/>
                <a:cs typeface="微软雅黑" charset="0"/>
                <a:sym typeface="+mn-ea"/>
              </a:rPr>
              <a:t>SCA价值</a:t>
            </a:r>
            <a:endParaRPr lang="zh-CN" altLang="en-US" sz="2800" noProof="0" dirty="0">
              <a:ln>
                <a:noFill/>
              </a:ln>
              <a:solidFill>
                <a:srgbClr val="222A35"/>
              </a:solidFill>
              <a:effectLst/>
              <a:uLnTx/>
              <a:uFillTx/>
              <a:latin typeface="微软雅黑" charset="0"/>
              <a:ea typeface="微软雅黑" charset="0"/>
              <a:cs typeface="微软雅黑" charset="0"/>
              <a:sym typeface="+mn-ea"/>
            </a:endParaRPr>
          </a:p>
        </p:txBody>
      </p:sp>
      <p:pic>
        <p:nvPicPr>
          <p:cNvPr id="11" name="图片 10" descr="未标题-2"/>
          <p:cNvPicPr>
            <a:picLocks noChangeAspect="1"/>
          </p:cNvPicPr>
          <p:nvPr/>
        </p:nvPicPr>
        <p:blipFill>
          <a:blip r:embed="rId2"/>
          <a:stretch>
            <a:fillRect/>
          </a:stretch>
        </p:blipFill>
        <p:spPr>
          <a:xfrm>
            <a:off x="10088880" y="264795"/>
            <a:ext cx="1842770" cy="408305"/>
          </a:xfrm>
          <a:prstGeom prst="rect">
            <a:avLst/>
          </a:prstGeom>
        </p:spPr>
      </p:pic>
      <p:pic>
        <p:nvPicPr>
          <p:cNvPr id="35" name="图片 34"/>
          <p:cNvPicPr>
            <a:picLocks noChangeAspect="1"/>
          </p:cNvPicPr>
          <p:nvPr/>
        </p:nvPicPr>
        <p:blipFill>
          <a:blip r:embed="rId3">
            <a:extLst>
              <a:ext uri="{BEBA8EAE-BF5A-486C-A8C5-ECC9F3942E4B}">
                <a14:imgProps xmlns:a14="http://schemas.microsoft.com/office/drawing/2010/main">
                  <a14:imgLayer r:embed="rId4">
                    <a14:imgEffect>
                      <a14:artisticBlur radius="91"/>
                    </a14:imgEffect>
                  </a14:imgLayer>
                </a14:imgProps>
              </a:ext>
            </a:extLst>
          </a:blip>
          <a:stretch>
            <a:fillRect/>
          </a:stretch>
        </p:blipFill>
        <p:spPr>
          <a:xfrm>
            <a:off x="1455610" y="1460613"/>
            <a:ext cx="5838090" cy="3936774"/>
          </a:xfrm>
          <a:prstGeom prst="rect">
            <a:avLst/>
          </a:prstGeom>
        </p:spPr>
      </p:pic>
      <p:sp>
        <p:nvSpPr>
          <p:cNvPr id="2" name="矩形 1"/>
          <p:cNvSpPr/>
          <p:nvPr/>
        </p:nvSpPr>
        <p:spPr>
          <a:xfrm>
            <a:off x="0" y="5254179"/>
            <a:ext cx="12175076" cy="1603821"/>
          </a:xfrm>
          <a:prstGeom prst="rect">
            <a:avLst/>
          </a:prstGeom>
          <a:solidFill>
            <a:srgbClr val="41A6FC"/>
          </a:solidFill>
        </p:spPr>
        <p:txBody>
          <a:bodyPr wrap="square" lIns="0" tIns="0" rIns="0" bIns="0" rtlCol="0" anchor="ctr" anchorCtr="0"/>
          <a:p>
            <a:pPr algn="ctr"/>
            <a:endParaRPr lang="zh-CN" altLang="en-US" sz="2000" dirty="0">
              <a:solidFill>
                <a:prstClr val="black"/>
              </a:solidFill>
              <a:latin typeface="微软雅黑" charset="0"/>
              <a:ea typeface="微软雅黑" charset="0"/>
            </a:endParaRPr>
          </a:p>
        </p:txBody>
      </p:sp>
      <p:sp>
        <p:nvSpPr>
          <p:cNvPr id="34" name="矩形 33"/>
          <p:cNvSpPr/>
          <p:nvPr/>
        </p:nvSpPr>
        <p:spPr>
          <a:xfrm>
            <a:off x="0" y="1002955"/>
            <a:ext cx="9231086" cy="4251223"/>
          </a:xfrm>
          <a:prstGeom prst="rect">
            <a:avLst/>
          </a:prstGeom>
          <a:solidFill>
            <a:schemeClr val="bg1">
              <a:alpha val="14000"/>
            </a:schemeClr>
          </a:solidFill>
        </p:spPr>
        <p:txBody>
          <a:bodyPr wrap="square" lIns="0" tIns="0" rIns="0" bIns="0" rtlCol="0" anchor="ctr" anchorCtr="0"/>
          <a:p>
            <a:pPr algn="ctr"/>
            <a:endParaRPr lang="zh-CN" altLang="en-US" sz="2000" dirty="0">
              <a:solidFill>
                <a:prstClr val="black"/>
              </a:solidFill>
              <a:latin typeface="微软雅黑" charset="0"/>
              <a:ea typeface="微软雅黑" charset="0"/>
            </a:endParaRPr>
          </a:p>
        </p:txBody>
      </p:sp>
      <p:sp>
        <p:nvSpPr>
          <p:cNvPr id="6" name="矩形 5"/>
          <p:cNvSpPr/>
          <p:nvPr/>
        </p:nvSpPr>
        <p:spPr>
          <a:xfrm>
            <a:off x="7219323" y="2555045"/>
            <a:ext cx="3974232" cy="2213610"/>
          </a:xfrm>
          <a:prstGeom prst="rect">
            <a:avLst/>
          </a:prstGeom>
          <a:noFill/>
        </p:spPr>
        <p:txBody>
          <a:bodyPr wrap="square" lIns="91280" tIns="45718" rIns="91280" bIns="45718">
            <a:spAutoFit/>
          </a:bodyPr>
          <a:p>
            <a:pPr marL="0" marR="0" lvl="0" indent="455930" defTabSz="914400" rtl="0" eaLnBrk="1" fontAlgn="auto" latinLnBrk="0" hangingPunct="1">
              <a:lnSpc>
                <a:spcPct val="150000"/>
              </a:lnSpc>
              <a:spcBef>
                <a:spcPts val="0"/>
              </a:spcBef>
              <a:spcAft>
                <a:spcPts val="0"/>
              </a:spcAft>
              <a:buClrTx/>
              <a:buSzTx/>
              <a:buFontTx/>
              <a:buNone/>
              <a:defRPr/>
            </a:pPr>
            <a:endParaRPr kumimoji="0" lang="en-US" altLang="zh-CN" sz="1200" i="0" u="none" strike="noStrike" kern="1200" cap="none" spc="0" normalizeH="0" baseline="0" noProof="0" dirty="0">
              <a:ln>
                <a:noFill/>
              </a:ln>
              <a:solidFill>
                <a:srgbClr val="546882"/>
              </a:solidFill>
              <a:uLnTx/>
              <a:uFillTx/>
              <a:latin typeface="微软雅黑" charset="0"/>
              <a:ea typeface="微软雅黑" charset="0"/>
              <a:cs typeface="微软雅黑" charset="0"/>
            </a:endParaRPr>
          </a:p>
          <a:p>
            <a:pPr marL="342900" marR="0" lvl="0" indent="-342900" defTabSz="914400" rtl="0" eaLnBrk="1" fontAlgn="auto" latinLnBrk="0" hangingPunct="1">
              <a:lnSpc>
                <a:spcPct val="150000"/>
              </a:lnSpc>
              <a:spcBef>
                <a:spcPts val="0"/>
              </a:spcBef>
              <a:spcAft>
                <a:spcPts val="0"/>
              </a:spcAft>
              <a:buClrTx/>
              <a:buSzTx/>
              <a:buFont typeface="+mj-ea"/>
              <a:buAutoNum type="circleNumDbPlain"/>
              <a:defRPr/>
            </a:pPr>
            <a:r>
              <a:rPr kumimoji="0" lang="zh-CN" altLang="en-US" sz="2000" i="0" u="none" strike="noStrike" kern="1200" cap="none" spc="0" normalizeH="0" baseline="0" noProof="0" dirty="0">
                <a:ln>
                  <a:noFill/>
                </a:ln>
                <a:solidFill>
                  <a:srgbClr val="546882"/>
                </a:solidFill>
                <a:uLnTx/>
                <a:uFillTx/>
                <a:latin typeface="微软雅黑" charset="0"/>
                <a:ea typeface="微软雅黑" charset="0"/>
                <a:cs typeface="微软雅黑" charset="0"/>
              </a:rPr>
              <a:t>实现安全测试的“左移”</a:t>
            </a:r>
            <a:endParaRPr kumimoji="0" lang="en-US" altLang="zh-CN" sz="2000" i="0" u="none" strike="noStrike" kern="1200" cap="none" spc="0" normalizeH="0" baseline="0" noProof="0" dirty="0">
              <a:ln>
                <a:noFill/>
              </a:ln>
              <a:solidFill>
                <a:srgbClr val="546882"/>
              </a:solidFill>
              <a:uLnTx/>
              <a:uFillTx/>
              <a:latin typeface="微软雅黑" charset="0"/>
              <a:ea typeface="微软雅黑" charset="0"/>
              <a:cs typeface="微软雅黑" charset="0"/>
            </a:endParaRPr>
          </a:p>
          <a:p>
            <a:pPr marL="342900" marR="0" lvl="0" indent="-342900" defTabSz="914400" rtl="0" eaLnBrk="1" fontAlgn="auto" latinLnBrk="0" hangingPunct="1">
              <a:lnSpc>
                <a:spcPct val="150000"/>
              </a:lnSpc>
              <a:spcBef>
                <a:spcPts val="0"/>
              </a:spcBef>
              <a:spcAft>
                <a:spcPts val="0"/>
              </a:spcAft>
              <a:buClrTx/>
              <a:buSzTx/>
              <a:buFont typeface="+mj-ea"/>
              <a:buAutoNum type="circleNumDbPlain"/>
              <a:defRPr/>
            </a:pPr>
            <a:r>
              <a:rPr lang="zh-CN" altLang="en-US" sz="2000" dirty="0">
                <a:solidFill>
                  <a:srgbClr val="546882"/>
                </a:solidFill>
                <a:latin typeface="微软雅黑" charset="0"/>
                <a:ea typeface="微软雅黑" charset="0"/>
                <a:cs typeface="微软雅黑" charset="0"/>
              </a:rPr>
              <a:t>识别组件漏洞及许可风险</a:t>
            </a:r>
            <a:endParaRPr kumimoji="0" lang="en-US" altLang="zh-CN" sz="2000" i="0" u="none" strike="noStrike" kern="1200" cap="none" spc="0" normalizeH="0" baseline="0" noProof="0" dirty="0">
              <a:ln>
                <a:noFill/>
              </a:ln>
              <a:solidFill>
                <a:srgbClr val="546882"/>
              </a:solidFill>
              <a:uLnTx/>
              <a:uFillTx/>
              <a:latin typeface="微软雅黑" charset="0"/>
              <a:ea typeface="微软雅黑" charset="0"/>
              <a:cs typeface="微软雅黑" charset="0"/>
            </a:endParaRPr>
          </a:p>
          <a:p>
            <a:pPr marL="342900" marR="0" lvl="0" indent="-342900" defTabSz="914400" rtl="0" eaLnBrk="1" fontAlgn="auto" latinLnBrk="0" hangingPunct="1">
              <a:lnSpc>
                <a:spcPct val="150000"/>
              </a:lnSpc>
              <a:spcBef>
                <a:spcPts val="0"/>
              </a:spcBef>
              <a:spcAft>
                <a:spcPts val="0"/>
              </a:spcAft>
              <a:buClrTx/>
              <a:buSzTx/>
              <a:buFont typeface="+mj-ea"/>
              <a:buAutoNum type="circleNumDbPlain"/>
              <a:defRPr/>
            </a:pPr>
            <a:r>
              <a:rPr lang="zh-CN" altLang="en-US" sz="2000" dirty="0">
                <a:solidFill>
                  <a:srgbClr val="546882"/>
                </a:solidFill>
                <a:latin typeface="微软雅黑" charset="0"/>
                <a:ea typeface="微软雅黑" charset="0"/>
                <a:cs typeface="微软雅黑" charset="0"/>
              </a:rPr>
              <a:t>实现设计阶段的组件选型</a:t>
            </a:r>
            <a:endParaRPr kumimoji="0" lang="en-US" altLang="zh-CN" sz="2000" i="0" u="none" strike="noStrike" kern="1200" cap="none" spc="0" normalizeH="0" baseline="0" noProof="0" dirty="0">
              <a:ln>
                <a:noFill/>
              </a:ln>
              <a:solidFill>
                <a:srgbClr val="546882"/>
              </a:solidFill>
              <a:uLnTx/>
              <a:uFillTx/>
              <a:latin typeface="微软雅黑" charset="0"/>
              <a:ea typeface="微软雅黑" charset="0"/>
              <a:cs typeface="微软雅黑" charset="0"/>
            </a:endParaRPr>
          </a:p>
          <a:p>
            <a:pPr marL="342900" marR="0" lvl="0" indent="-342900" defTabSz="914400" rtl="0" eaLnBrk="1" fontAlgn="auto" latinLnBrk="0" hangingPunct="1">
              <a:lnSpc>
                <a:spcPct val="150000"/>
              </a:lnSpc>
              <a:spcBef>
                <a:spcPts val="0"/>
              </a:spcBef>
              <a:spcAft>
                <a:spcPts val="0"/>
              </a:spcAft>
              <a:buClrTx/>
              <a:buSzTx/>
              <a:buFont typeface="+mj-ea"/>
              <a:buAutoNum type="circleNumDbPlain"/>
              <a:defRPr/>
            </a:pPr>
            <a:r>
              <a:rPr kumimoji="0" lang="zh-CN" altLang="en-US" sz="2000" i="0" u="none" strike="noStrike" kern="1200" cap="none" spc="0" normalizeH="0" baseline="0" noProof="0" dirty="0">
                <a:ln>
                  <a:noFill/>
                </a:ln>
                <a:solidFill>
                  <a:srgbClr val="546882"/>
                </a:solidFill>
                <a:uLnTx/>
                <a:uFillTx/>
                <a:latin typeface="微软雅黑" charset="0"/>
                <a:ea typeface="微软雅黑" charset="0"/>
                <a:cs typeface="微软雅黑" charset="0"/>
              </a:rPr>
              <a:t>提升整体开发的效率</a:t>
            </a:r>
            <a:endParaRPr kumimoji="0" lang="zh-CN" altLang="en-US" sz="2000" i="0" u="none" strike="noStrike" kern="1200" cap="none" spc="0" normalizeH="0" baseline="0" noProof="0" dirty="0">
              <a:ln>
                <a:noFill/>
              </a:ln>
              <a:solidFill>
                <a:srgbClr val="546882"/>
              </a:solidFill>
              <a:uLnTx/>
              <a:uFillTx/>
              <a:latin typeface="微软雅黑" charset="0"/>
              <a:ea typeface="微软雅黑" charset="0"/>
              <a:cs typeface="微软雅黑" charset="0"/>
            </a:endParaRPr>
          </a:p>
        </p:txBody>
      </p:sp>
      <p:sp>
        <p:nvSpPr>
          <p:cNvPr id="22" name="矩形 21"/>
          <p:cNvSpPr/>
          <p:nvPr/>
        </p:nvSpPr>
        <p:spPr>
          <a:xfrm>
            <a:off x="7219315" y="1491615"/>
            <a:ext cx="4222750" cy="1197610"/>
          </a:xfrm>
          <a:prstGeom prst="rect">
            <a:avLst/>
          </a:prstGeom>
        </p:spPr>
        <p:txBody>
          <a:bodyPr wrap="square" lIns="91280" tIns="45718" rIns="91280" bIns="45718">
            <a:spAutoFit/>
          </a:bodyPr>
          <a:p>
            <a:pPr marL="0" marR="0" lvl="0" indent="0" algn="l" defTabSz="914400" rtl="0" fontAlgn="auto">
              <a:lnSpc>
                <a:spcPct val="150000"/>
              </a:lnSpc>
              <a:spcBef>
                <a:spcPts val="0"/>
              </a:spcBef>
              <a:spcAft>
                <a:spcPts val="0"/>
              </a:spcAft>
              <a:buClrTx/>
              <a:buSzTx/>
              <a:buFontTx/>
              <a:buNone/>
              <a:defRPr/>
            </a:pPr>
            <a:r>
              <a:rPr kumimoji="0" lang="zh-CN" altLang="en-US" sz="2400" b="1" i="0" u="none" strike="noStrike" kern="1200" cap="none" spc="600" normalizeH="0" baseline="0" noProof="0" dirty="0">
                <a:ln>
                  <a:noFill/>
                </a:ln>
                <a:solidFill>
                  <a:srgbClr val="41A6FC"/>
                </a:solidFill>
                <a:uLnTx/>
                <a:uFillTx/>
                <a:latin typeface="微软雅黑" charset="0"/>
                <a:ea typeface="微软雅黑" charset="0"/>
                <a:cs typeface="+mn-cs"/>
              </a:rPr>
              <a:t>覆盖应用全生命周期</a:t>
            </a:r>
            <a:endParaRPr kumimoji="0" lang="zh-CN" altLang="en-US" sz="2400" b="1" i="0" u="none" strike="noStrike" kern="1200" cap="none" spc="600" normalizeH="0" baseline="0" noProof="0" dirty="0">
              <a:ln>
                <a:noFill/>
              </a:ln>
              <a:solidFill>
                <a:srgbClr val="41A6FC"/>
              </a:solidFill>
              <a:uLnTx/>
              <a:uFillTx/>
              <a:latin typeface="微软雅黑" charset="0"/>
              <a:ea typeface="微软雅黑" charset="0"/>
              <a:cs typeface="+mn-cs"/>
            </a:endParaRPr>
          </a:p>
          <a:p>
            <a:pPr marL="0" marR="0" lvl="0" indent="0" algn="l" defTabSz="914400" rtl="0" fontAlgn="auto">
              <a:lnSpc>
                <a:spcPct val="150000"/>
              </a:lnSpc>
              <a:spcBef>
                <a:spcPts val="0"/>
              </a:spcBef>
              <a:spcAft>
                <a:spcPts val="0"/>
              </a:spcAft>
              <a:buClrTx/>
              <a:buSzTx/>
              <a:buFontTx/>
              <a:buNone/>
              <a:defRPr/>
            </a:pPr>
            <a:r>
              <a:rPr kumimoji="0" lang="zh-CN" altLang="en-US" sz="2400" b="1" i="0" u="none" strike="noStrike" kern="1200" cap="none" spc="600" normalizeH="0" baseline="0" noProof="0" dirty="0">
                <a:ln>
                  <a:noFill/>
                </a:ln>
                <a:solidFill>
                  <a:srgbClr val="41A6FC"/>
                </a:solidFill>
                <a:uLnTx/>
                <a:uFillTx/>
                <a:latin typeface="微软雅黑" charset="0"/>
                <a:ea typeface="微软雅黑" charset="0"/>
                <a:cs typeface="+mn-cs"/>
              </a:rPr>
              <a:t>的开源软件管理平台</a:t>
            </a:r>
            <a:endParaRPr kumimoji="0" lang="zh-CN" altLang="en-US" sz="2400" b="1" i="0" u="none" strike="noStrike" kern="1200" cap="none" spc="600" normalizeH="0" baseline="0" noProof="0" dirty="0">
              <a:ln>
                <a:noFill/>
              </a:ln>
              <a:solidFill>
                <a:srgbClr val="41A6FC"/>
              </a:solidFill>
              <a:uLnTx/>
              <a:uFillTx/>
              <a:latin typeface="微软雅黑" charset="0"/>
              <a:ea typeface="微软雅黑" charset="0"/>
              <a:cs typeface="+mn-cs"/>
            </a:endParaRPr>
          </a:p>
        </p:txBody>
      </p:sp>
      <p:sp>
        <p:nvSpPr>
          <p:cNvPr id="24" name="矩形 23"/>
          <p:cNvSpPr/>
          <p:nvPr/>
        </p:nvSpPr>
        <p:spPr>
          <a:xfrm>
            <a:off x="368437" y="5711391"/>
            <a:ext cx="3364629" cy="436245"/>
          </a:xfrm>
          <a:prstGeom prst="rect">
            <a:avLst/>
          </a:prstGeom>
        </p:spPr>
        <p:txBody>
          <a:bodyPr wrap="square" lIns="67475" tIns="34289" rIns="68555" bIns="34289">
            <a:spAutoFit/>
          </a:bodyPr>
          <a:p>
            <a:pPr algn="ctr" defTabSz="685800">
              <a:lnSpc>
                <a:spcPct val="150000"/>
              </a:lnSpc>
              <a:defRPr/>
            </a:pPr>
            <a:r>
              <a:rPr lang="zh-CN" altLang="en-US" sz="1600" b="1" dirty="0">
                <a:solidFill>
                  <a:schemeClr val="bg1"/>
                </a:solidFill>
                <a:latin typeface="微软雅黑" charset="0"/>
                <a:ea typeface="微软雅黑" charset="0"/>
              </a:rPr>
              <a:t>设计阶段的组件选型</a:t>
            </a:r>
            <a:endParaRPr lang="zh-CN" altLang="en-US" sz="1600" b="1" dirty="0">
              <a:solidFill>
                <a:schemeClr val="bg1"/>
              </a:solidFill>
              <a:latin typeface="微软雅黑" charset="0"/>
              <a:ea typeface="微软雅黑" charset="0"/>
            </a:endParaRPr>
          </a:p>
        </p:txBody>
      </p:sp>
      <p:sp>
        <p:nvSpPr>
          <p:cNvPr id="25" name="矩形 24"/>
          <p:cNvSpPr/>
          <p:nvPr/>
        </p:nvSpPr>
        <p:spPr>
          <a:xfrm>
            <a:off x="4248114" y="5711391"/>
            <a:ext cx="3364629" cy="395106"/>
          </a:xfrm>
          <a:prstGeom prst="rect">
            <a:avLst/>
          </a:prstGeom>
        </p:spPr>
        <p:txBody>
          <a:bodyPr wrap="square" lIns="67475" tIns="34289" rIns="68555" bIns="34289">
            <a:spAutoFit/>
          </a:bodyPr>
          <a:p>
            <a:pPr algn="ctr" defTabSz="685800">
              <a:lnSpc>
                <a:spcPct val="150000"/>
              </a:lnSpc>
              <a:defRPr/>
            </a:pPr>
            <a:r>
              <a:rPr lang="zh-CN" altLang="en-US" sz="1600" b="1" dirty="0">
                <a:solidFill>
                  <a:schemeClr val="bg1"/>
                </a:solidFill>
                <a:latin typeface="微软雅黑" charset="0"/>
                <a:ea typeface="微软雅黑" charset="0"/>
              </a:rPr>
              <a:t>应用系统安全评估及合规性检查</a:t>
            </a:r>
            <a:endParaRPr lang="zh-CN" altLang="en-US" sz="1600" b="1" dirty="0">
              <a:solidFill>
                <a:schemeClr val="bg1"/>
              </a:solidFill>
              <a:latin typeface="微软雅黑" charset="0"/>
              <a:ea typeface="微软雅黑" charset="0"/>
            </a:endParaRPr>
          </a:p>
        </p:txBody>
      </p:sp>
      <p:sp>
        <p:nvSpPr>
          <p:cNvPr id="26" name="矩形 25"/>
          <p:cNvSpPr/>
          <p:nvPr/>
        </p:nvSpPr>
        <p:spPr>
          <a:xfrm>
            <a:off x="8333885" y="5711391"/>
            <a:ext cx="3364629" cy="395106"/>
          </a:xfrm>
          <a:prstGeom prst="rect">
            <a:avLst/>
          </a:prstGeom>
        </p:spPr>
        <p:txBody>
          <a:bodyPr wrap="square" lIns="67475" tIns="34289" rIns="68555" bIns="34289">
            <a:spAutoFit/>
          </a:bodyPr>
          <a:p>
            <a:pPr algn="ctr" defTabSz="685800">
              <a:lnSpc>
                <a:spcPct val="150000"/>
              </a:lnSpc>
              <a:defRPr/>
            </a:pPr>
            <a:r>
              <a:rPr lang="en-US" altLang="zh-CN" sz="1600" b="1" dirty="0" err="1">
                <a:solidFill>
                  <a:schemeClr val="bg1"/>
                </a:solidFill>
                <a:latin typeface="微软雅黑" charset="0"/>
                <a:ea typeface="微软雅黑" charset="0"/>
                <a:cs typeface="微软雅黑" charset="0"/>
              </a:rPr>
              <a:t>DevSecOps</a:t>
            </a:r>
            <a:r>
              <a:rPr lang="zh-CN" altLang="en-US" sz="1600" b="1" dirty="0">
                <a:solidFill>
                  <a:schemeClr val="bg1"/>
                </a:solidFill>
                <a:latin typeface="微软雅黑" charset="0"/>
                <a:ea typeface="微软雅黑" charset="0"/>
                <a:cs typeface="微软雅黑" charset="0"/>
              </a:rPr>
              <a:t>安全测试方案</a:t>
            </a:r>
            <a:endParaRPr lang="zh-CN" altLang="en-US" sz="1600" b="1" dirty="0">
              <a:solidFill>
                <a:schemeClr val="bg1"/>
              </a:solidFill>
              <a:latin typeface="微软雅黑" charset="0"/>
              <a:ea typeface="微软雅黑" charset="0"/>
              <a:cs typeface="微软雅黑" charset="0"/>
            </a:endParaRPr>
          </a:p>
        </p:txBody>
      </p:sp>
      <p:cxnSp>
        <p:nvCxnSpPr>
          <p:cNvPr id="30" name="Shape 704"/>
          <p:cNvCxnSpPr/>
          <p:nvPr/>
        </p:nvCxnSpPr>
        <p:spPr>
          <a:xfrm>
            <a:off x="1568406" y="6284353"/>
            <a:ext cx="810392" cy="0"/>
          </a:xfrm>
          <a:prstGeom prst="straightConnector1">
            <a:avLst/>
          </a:prstGeom>
          <a:noFill/>
          <a:ln w="28575" cap="flat" cmpd="sng">
            <a:solidFill>
              <a:schemeClr val="bg1"/>
            </a:solidFill>
            <a:prstDash val="solid"/>
            <a:miter/>
            <a:headEnd type="none" w="med" len="med"/>
            <a:tailEnd type="none" w="med" len="med"/>
          </a:ln>
        </p:spPr>
      </p:cxnSp>
      <p:cxnSp>
        <p:nvCxnSpPr>
          <p:cNvPr id="31" name="Shape 704"/>
          <p:cNvCxnSpPr/>
          <p:nvPr/>
        </p:nvCxnSpPr>
        <p:spPr>
          <a:xfrm>
            <a:off x="5496204" y="6284353"/>
            <a:ext cx="810392" cy="0"/>
          </a:xfrm>
          <a:prstGeom prst="straightConnector1">
            <a:avLst/>
          </a:prstGeom>
          <a:noFill/>
          <a:ln w="28575" cap="flat" cmpd="sng">
            <a:solidFill>
              <a:schemeClr val="bg1"/>
            </a:solidFill>
            <a:prstDash val="solid"/>
            <a:miter/>
            <a:headEnd type="none" w="med" len="med"/>
            <a:tailEnd type="none" w="med" len="med"/>
          </a:ln>
        </p:spPr>
      </p:cxnSp>
      <p:cxnSp>
        <p:nvCxnSpPr>
          <p:cNvPr id="32" name="Shape 704"/>
          <p:cNvCxnSpPr/>
          <p:nvPr/>
        </p:nvCxnSpPr>
        <p:spPr>
          <a:xfrm>
            <a:off x="9611003" y="6284353"/>
            <a:ext cx="810392" cy="0"/>
          </a:xfrm>
          <a:prstGeom prst="straightConnector1">
            <a:avLst/>
          </a:prstGeom>
          <a:noFill/>
          <a:ln w="28575" cap="flat" cmpd="sng">
            <a:solidFill>
              <a:schemeClr val="bg1"/>
            </a:solidFill>
            <a:prstDash val="solid"/>
            <a:miter/>
            <a:headEnd type="none" w="med" len="med"/>
            <a:tailEnd type="none" w="med" len="med"/>
          </a:ln>
        </p:spPr>
      </p:cxnSp>
      <p:pic>
        <p:nvPicPr>
          <p:cNvPr id="15" name="图片 14"/>
          <p:cNvPicPr>
            <a:picLocks noChangeAspect="1"/>
          </p:cNvPicPr>
          <p:nvPr/>
        </p:nvPicPr>
        <p:blipFill>
          <a:blip r:embed="rId5"/>
          <a:stretch>
            <a:fillRect/>
          </a:stretch>
        </p:blipFill>
        <p:spPr>
          <a:xfrm>
            <a:off x="376200" y="1677670"/>
            <a:ext cx="6276061" cy="3264665"/>
          </a:xfrm>
          <a:prstGeom prst="rect">
            <a:avLst/>
          </a:prstGeom>
        </p:spPr>
      </p:pic>
      <p:pic>
        <p:nvPicPr>
          <p:cNvPr id="98" name="图片 97"/>
          <p:cNvPicPr>
            <a:picLocks noChangeAspect="1"/>
          </p:cNvPicPr>
          <p:nvPr/>
        </p:nvPicPr>
        <p:blipFill>
          <a:blip r:embed="rId6"/>
          <a:stretch>
            <a:fillRect/>
          </a:stretch>
        </p:blipFill>
        <p:spPr>
          <a:xfrm>
            <a:off x="1258570" y="1868805"/>
            <a:ext cx="4537075" cy="254063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3" name="文本框 2"/>
          <p:cNvSpPr txBox="1"/>
          <p:nvPr/>
        </p:nvSpPr>
        <p:spPr>
          <a:xfrm>
            <a:off x="1470229" y="2546944"/>
            <a:ext cx="2107565" cy="1106805"/>
          </a:xfrm>
          <a:prstGeom prst="rect">
            <a:avLst/>
          </a:prstGeom>
          <a:noFill/>
        </p:spPr>
        <p:txBody>
          <a:bodyPr wrap="none" rtlCol="0">
            <a:spAutoFit/>
          </a:bodyPr>
          <a:lstStyle/>
          <a:p>
            <a:pPr algn="r"/>
            <a:r>
              <a:rPr lang="zh-CN" altLang="en-US" sz="6600" dirty="0">
                <a:solidFill>
                  <a:srgbClr val="008EFF"/>
                </a:solidFill>
                <a:latin typeface="微软雅黑" charset="-122"/>
                <a:ea typeface="微软雅黑" charset="-122"/>
              </a:rPr>
              <a:t>目</a:t>
            </a:r>
            <a:r>
              <a:rPr lang="en-US" altLang="zh-CN" sz="6600" dirty="0">
                <a:solidFill>
                  <a:srgbClr val="008EFF"/>
                </a:solidFill>
                <a:latin typeface="微软雅黑" charset="-122"/>
                <a:ea typeface="微软雅黑" charset="-122"/>
              </a:rPr>
              <a:t> </a:t>
            </a:r>
            <a:r>
              <a:rPr lang="zh-CN" altLang="en-US" sz="6600" dirty="0">
                <a:solidFill>
                  <a:srgbClr val="008EFF"/>
                </a:solidFill>
                <a:latin typeface="微软雅黑" charset="-122"/>
                <a:ea typeface="微软雅黑" charset="-122"/>
              </a:rPr>
              <a:t>录</a:t>
            </a:r>
            <a:endParaRPr lang="zh-CN" altLang="en-US" sz="6600" dirty="0">
              <a:solidFill>
                <a:srgbClr val="008EFF"/>
              </a:solidFill>
              <a:latin typeface="微软雅黑" charset="-122"/>
              <a:ea typeface="微软雅黑" charset="-122"/>
            </a:endParaRPr>
          </a:p>
        </p:txBody>
      </p:sp>
      <p:sp>
        <p:nvSpPr>
          <p:cNvPr id="4" name="文本框 3"/>
          <p:cNvSpPr txBox="1"/>
          <p:nvPr/>
        </p:nvSpPr>
        <p:spPr>
          <a:xfrm>
            <a:off x="4897755" y="1502728"/>
            <a:ext cx="6510655" cy="3784600"/>
          </a:xfrm>
          <a:prstGeom prst="rect">
            <a:avLst/>
          </a:prstGeom>
          <a:noFill/>
        </p:spPr>
        <p:txBody>
          <a:bodyPr wrap="square" rtlCol="0" anchor="ctr">
            <a:spAutoFit/>
          </a:bodyPr>
          <a:lstStyle/>
          <a:p>
            <a:pPr>
              <a:lnSpc>
                <a:spcPct val="250000"/>
              </a:lnSpc>
            </a:pPr>
            <a:r>
              <a:rPr kumimoji="1" lang="zh-CN" altLang="en-US" sz="2400" b="1" noProof="0" dirty="0">
                <a:ln>
                  <a:noFill/>
                </a:ln>
                <a:solidFill>
                  <a:schemeClr val="tx1"/>
                </a:solidFill>
                <a:effectLst/>
                <a:uLnTx/>
                <a:uFillTx/>
                <a:latin typeface="微软雅黑" charset="-122"/>
                <a:ea typeface="微软雅黑" charset="-122"/>
                <a:cs typeface="阿里巴巴普惠体" panose="00020600040101010101" pitchFamily="18" charset="-122"/>
                <a:sym typeface="+mn-ea"/>
              </a:rPr>
              <a:t>开源软件安全的挑战</a:t>
            </a:r>
            <a:endParaRPr lang="en-US" altLang="zh-CN" sz="2400" dirty="0" smtClean="0">
              <a:solidFill>
                <a:schemeClr val="bg1"/>
              </a:solidFill>
              <a:latin typeface="微软雅黑" charset="-122"/>
              <a:ea typeface="微软雅黑" charset="-122"/>
            </a:endParaRPr>
          </a:p>
          <a:p>
            <a:pPr>
              <a:lnSpc>
                <a:spcPct val="250000"/>
              </a:lnSpc>
            </a:pPr>
            <a:r>
              <a:rPr kumimoji="1" lang="zh-CN" altLang="en-US" sz="2400" b="1" dirty="0">
                <a:latin typeface="微软雅黑" charset="-122"/>
                <a:ea typeface="微软雅黑" charset="-122"/>
                <a:sym typeface="+mn-ea"/>
              </a:rPr>
              <a:t>开源软件治理</a:t>
            </a:r>
            <a:endParaRPr lang="zh-CN" altLang="en-US" sz="2400" dirty="0">
              <a:solidFill>
                <a:schemeClr val="bg1"/>
              </a:solidFill>
              <a:latin typeface="微软雅黑" charset="-122"/>
              <a:ea typeface="微软雅黑" charset="-122"/>
              <a:sym typeface="+mn-ea"/>
            </a:endParaRPr>
          </a:p>
          <a:p>
            <a:pPr>
              <a:lnSpc>
                <a:spcPct val="250000"/>
              </a:lnSpc>
            </a:pPr>
            <a:r>
              <a:rPr kumimoji="1" lang="en-US" altLang="zh-CN" sz="2400" b="1" noProof="0" dirty="0">
                <a:ln>
                  <a:noFill/>
                </a:ln>
                <a:solidFill>
                  <a:srgbClr val="222A35"/>
                </a:solidFill>
                <a:effectLst/>
                <a:uLnTx/>
                <a:uFillTx/>
                <a:latin typeface="微软雅黑" charset="-122"/>
                <a:ea typeface="微软雅黑" charset="-122"/>
                <a:cs typeface="阿里巴巴普惠体" panose="00020600040101010101" pitchFamily="18" charset="-122"/>
                <a:sym typeface="+mn-ea"/>
              </a:rPr>
              <a:t>SCA</a:t>
            </a:r>
            <a:r>
              <a:rPr kumimoji="1" lang="zh-CN" altLang="en-US" sz="2400" b="1" noProof="0" dirty="0">
                <a:ln>
                  <a:noFill/>
                </a:ln>
                <a:solidFill>
                  <a:srgbClr val="222A35"/>
                </a:solidFill>
                <a:effectLst/>
                <a:uLnTx/>
                <a:uFillTx/>
                <a:latin typeface="微软雅黑" charset="-122"/>
                <a:ea typeface="微软雅黑" charset="-122"/>
                <a:cs typeface="阿里巴巴普惠体" panose="00020600040101010101" pitchFamily="18" charset="-122"/>
                <a:sym typeface="+mn-ea"/>
              </a:rPr>
              <a:t>产品介绍</a:t>
            </a:r>
            <a:endParaRPr kumimoji="1" lang="zh-CN" altLang="en-US" sz="2400" b="1" noProof="0" dirty="0">
              <a:ln>
                <a:noFill/>
              </a:ln>
              <a:solidFill>
                <a:srgbClr val="222A35"/>
              </a:solidFill>
              <a:effectLst/>
              <a:uLnTx/>
              <a:uFillTx/>
              <a:latin typeface="微软雅黑" charset="-122"/>
              <a:ea typeface="微软雅黑" charset="-122"/>
              <a:cs typeface="阿里巴巴普惠体" panose="00020600040101010101" pitchFamily="18" charset="-122"/>
              <a:sym typeface="+mn-ea"/>
            </a:endParaRPr>
          </a:p>
          <a:p>
            <a:pPr>
              <a:lnSpc>
                <a:spcPct val="250000"/>
              </a:lnSpc>
            </a:pPr>
            <a:r>
              <a:rPr kumimoji="1" lang="zh-CN" altLang="en-US" sz="2400" b="1" noProof="0" dirty="0">
                <a:ln>
                  <a:noFill/>
                </a:ln>
                <a:solidFill>
                  <a:srgbClr val="222A35"/>
                </a:solidFill>
                <a:effectLst/>
                <a:uLnTx/>
                <a:uFillTx/>
                <a:latin typeface="微软雅黑" charset="-122"/>
                <a:ea typeface="微软雅黑" charset="-122"/>
                <a:cs typeface="阿里巴巴普惠体" panose="00020600040101010101" pitchFamily="18" charset="-122"/>
                <a:sym typeface="+mn-ea"/>
              </a:rPr>
              <a:t>公司简介</a:t>
            </a:r>
            <a:endParaRPr lang="zh-CN" altLang="en-US" sz="2400" dirty="0" smtClean="0">
              <a:solidFill>
                <a:schemeClr val="bg1"/>
              </a:solidFill>
              <a:latin typeface="微软雅黑" charset="-122"/>
              <a:ea typeface="微软雅黑" charset="-122"/>
              <a:sym typeface="+mn-ea"/>
            </a:endParaRPr>
          </a:p>
        </p:txBody>
      </p:sp>
      <p:sp>
        <p:nvSpPr>
          <p:cNvPr id="6" name="矩形 5"/>
          <p:cNvSpPr/>
          <p:nvPr/>
        </p:nvSpPr>
        <p:spPr>
          <a:xfrm>
            <a:off x="1366724" y="3653570"/>
            <a:ext cx="2172970" cy="521970"/>
          </a:xfrm>
          <a:prstGeom prst="rect">
            <a:avLst/>
          </a:prstGeom>
        </p:spPr>
        <p:txBody>
          <a:bodyPr wrap="none">
            <a:spAutoFit/>
          </a:bodyPr>
          <a:lstStyle/>
          <a:p>
            <a:pPr algn="r"/>
            <a:r>
              <a:rPr lang="en-US" altLang="zh-CN" sz="2800" b="1" dirty="0">
                <a:solidFill>
                  <a:schemeClr val="bg1"/>
                </a:solidFill>
                <a:latin typeface="微软雅黑" charset="-122"/>
                <a:ea typeface="微软雅黑" charset="-122"/>
                <a:sym typeface="微软雅黑" charset="-122"/>
              </a:rPr>
              <a:t>CONTENTS</a:t>
            </a:r>
            <a:endParaRPr lang="en-US" altLang="zh-CN" sz="2800" b="1" dirty="0">
              <a:solidFill>
                <a:schemeClr val="bg1"/>
              </a:solidFill>
              <a:latin typeface="微软雅黑" charset="-122"/>
              <a:ea typeface="微软雅黑" charset="-122"/>
              <a:sym typeface="微软雅黑" charset="-122"/>
            </a:endParaRPr>
          </a:p>
        </p:txBody>
      </p:sp>
      <p:sp>
        <p:nvSpPr>
          <p:cNvPr id="20" name="Freeform 10"/>
          <p:cNvSpPr/>
          <p:nvPr/>
        </p:nvSpPr>
        <p:spPr bwMode="auto">
          <a:xfrm>
            <a:off x="4438837" y="2014396"/>
            <a:ext cx="308390" cy="308390"/>
          </a:xfrm>
          <a:custGeom>
            <a:avLst/>
            <a:gdLst>
              <a:gd name="T0" fmla="*/ 216 w 216"/>
              <a:gd name="T1" fmla="*/ 145 h 216"/>
              <a:gd name="T2" fmla="*/ 216 w 216"/>
              <a:gd name="T3" fmla="*/ 187 h 216"/>
              <a:gd name="T4" fmla="*/ 187 w 216"/>
              <a:gd name="T5" fmla="*/ 216 h 216"/>
              <a:gd name="T6" fmla="*/ 29 w 216"/>
              <a:gd name="T7" fmla="*/ 216 h 216"/>
              <a:gd name="T8" fmla="*/ 0 w 216"/>
              <a:gd name="T9" fmla="*/ 187 h 216"/>
              <a:gd name="T10" fmla="*/ 0 w 216"/>
              <a:gd name="T11" fmla="*/ 29 h 216"/>
              <a:gd name="T12" fmla="*/ 29 w 216"/>
              <a:gd name="T13" fmla="*/ 0 h 216"/>
              <a:gd name="T14" fmla="*/ 187 w 216"/>
              <a:gd name="T15" fmla="*/ 0 h 216"/>
              <a:gd name="T16" fmla="*/ 216 w 216"/>
              <a:gd name="T17" fmla="*/ 29 h 216"/>
              <a:gd name="T18" fmla="*/ 216 w 216"/>
              <a:gd name="T19" fmla="*/ 7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 h="216">
                <a:moveTo>
                  <a:pt x="216" y="145"/>
                </a:moveTo>
                <a:cubicBezTo>
                  <a:pt x="216" y="187"/>
                  <a:pt x="216" y="187"/>
                  <a:pt x="216" y="187"/>
                </a:cubicBezTo>
                <a:cubicBezTo>
                  <a:pt x="216" y="203"/>
                  <a:pt x="203" y="216"/>
                  <a:pt x="187" y="216"/>
                </a:cubicBezTo>
                <a:cubicBezTo>
                  <a:pt x="29" y="216"/>
                  <a:pt x="29" y="216"/>
                  <a:pt x="29" y="216"/>
                </a:cubicBezTo>
                <a:cubicBezTo>
                  <a:pt x="13" y="216"/>
                  <a:pt x="0" y="203"/>
                  <a:pt x="0" y="187"/>
                </a:cubicBezTo>
                <a:cubicBezTo>
                  <a:pt x="0" y="29"/>
                  <a:pt x="0" y="29"/>
                  <a:pt x="0" y="29"/>
                </a:cubicBezTo>
                <a:cubicBezTo>
                  <a:pt x="0" y="13"/>
                  <a:pt x="13" y="0"/>
                  <a:pt x="29" y="0"/>
                </a:cubicBezTo>
                <a:cubicBezTo>
                  <a:pt x="187" y="0"/>
                  <a:pt x="187" y="0"/>
                  <a:pt x="187" y="0"/>
                </a:cubicBezTo>
                <a:cubicBezTo>
                  <a:pt x="203" y="0"/>
                  <a:pt x="216" y="13"/>
                  <a:pt x="216" y="29"/>
                </a:cubicBezTo>
                <a:cubicBezTo>
                  <a:pt x="216" y="72"/>
                  <a:pt x="216" y="72"/>
                  <a:pt x="216" y="72"/>
                </a:cubicBezTo>
              </a:path>
            </a:pathLst>
          </a:custGeom>
          <a:noFill/>
          <a:ln w="1905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latin typeface="微软雅黑" charset="-122"/>
              <a:ea typeface="微软雅黑" charset="-122"/>
              <a:sym typeface="微软雅黑" charset="-122"/>
            </a:endParaRPr>
          </a:p>
        </p:txBody>
      </p:sp>
      <p:sp>
        <p:nvSpPr>
          <p:cNvPr id="35" name="Freeform 10"/>
          <p:cNvSpPr/>
          <p:nvPr/>
        </p:nvSpPr>
        <p:spPr bwMode="auto">
          <a:xfrm>
            <a:off x="4410496" y="2933467"/>
            <a:ext cx="308390" cy="308390"/>
          </a:xfrm>
          <a:custGeom>
            <a:avLst/>
            <a:gdLst>
              <a:gd name="T0" fmla="*/ 216 w 216"/>
              <a:gd name="T1" fmla="*/ 145 h 216"/>
              <a:gd name="T2" fmla="*/ 216 w 216"/>
              <a:gd name="T3" fmla="*/ 187 h 216"/>
              <a:gd name="T4" fmla="*/ 187 w 216"/>
              <a:gd name="T5" fmla="*/ 216 h 216"/>
              <a:gd name="T6" fmla="*/ 29 w 216"/>
              <a:gd name="T7" fmla="*/ 216 h 216"/>
              <a:gd name="T8" fmla="*/ 0 w 216"/>
              <a:gd name="T9" fmla="*/ 187 h 216"/>
              <a:gd name="T10" fmla="*/ 0 w 216"/>
              <a:gd name="T11" fmla="*/ 29 h 216"/>
              <a:gd name="T12" fmla="*/ 29 w 216"/>
              <a:gd name="T13" fmla="*/ 0 h 216"/>
              <a:gd name="T14" fmla="*/ 187 w 216"/>
              <a:gd name="T15" fmla="*/ 0 h 216"/>
              <a:gd name="T16" fmla="*/ 216 w 216"/>
              <a:gd name="T17" fmla="*/ 29 h 216"/>
              <a:gd name="T18" fmla="*/ 216 w 216"/>
              <a:gd name="T19" fmla="*/ 7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 h="216">
                <a:moveTo>
                  <a:pt x="216" y="145"/>
                </a:moveTo>
                <a:cubicBezTo>
                  <a:pt x="216" y="187"/>
                  <a:pt x="216" y="187"/>
                  <a:pt x="216" y="187"/>
                </a:cubicBezTo>
                <a:cubicBezTo>
                  <a:pt x="216" y="203"/>
                  <a:pt x="203" y="216"/>
                  <a:pt x="187" y="216"/>
                </a:cubicBezTo>
                <a:cubicBezTo>
                  <a:pt x="29" y="216"/>
                  <a:pt x="29" y="216"/>
                  <a:pt x="29" y="216"/>
                </a:cubicBezTo>
                <a:cubicBezTo>
                  <a:pt x="13" y="216"/>
                  <a:pt x="0" y="203"/>
                  <a:pt x="0" y="187"/>
                </a:cubicBezTo>
                <a:cubicBezTo>
                  <a:pt x="0" y="29"/>
                  <a:pt x="0" y="29"/>
                  <a:pt x="0" y="29"/>
                </a:cubicBezTo>
                <a:cubicBezTo>
                  <a:pt x="0" y="13"/>
                  <a:pt x="13" y="0"/>
                  <a:pt x="29" y="0"/>
                </a:cubicBezTo>
                <a:cubicBezTo>
                  <a:pt x="187" y="0"/>
                  <a:pt x="187" y="0"/>
                  <a:pt x="187" y="0"/>
                </a:cubicBezTo>
                <a:cubicBezTo>
                  <a:pt x="203" y="0"/>
                  <a:pt x="216" y="13"/>
                  <a:pt x="216" y="29"/>
                </a:cubicBezTo>
                <a:cubicBezTo>
                  <a:pt x="216" y="72"/>
                  <a:pt x="216" y="72"/>
                  <a:pt x="216" y="72"/>
                </a:cubicBezTo>
              </a:path>
            </a:pathLst>
          </a:custGeom>
          <a:noFill/>
          <a:ln w="1905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latin typeface="微软雅黑" charset="-122"/>
              <a:ea typeface="微软雅黑" charset="-122"/>
              <a:sym typeface="微软雅黑" charset="-122"/>
            </a:endParaRPr>
          </a:p>
        </p:txBody>
      </p:sp>
      <p:sp>
        <p:nvSpPr>
          <p:cNvPr id="38" name="Freeform 10"/>
          <p:cNvSpPr/>
          <p:nvPr/>
        </p:nvSpPr>
        <p:spPr bwMode="auto">
          <a:xfrm>
            <a:off x="4409177" y="3863780"/>
            <a:ext cx="308390" cy="308390"/>
          </a:xfrm>
          <a:custGeom>
            <a:avLst/>
            <a:gdLst>
              <a:gd name="T0" fmla="*/ 216 w 216"/>
              <a:gd name="T1" fmla="*/ 145 h 216"/>
              <a:gd name="T2" fmla="*/ 216 w 216"/>
              <a:gd name="T3" fmla="*/ 187 h 216"/>
              <a:gd name="T4" fmla="*/ 187 w 216"/>
              <a:gd name="T5" fmla="*/ 216 h 216"/>
              <a:gd name="T6" fmla="*/ 29 w 216"/>
              <a:gd name="T7" fmla="*/ 216 h 216"/>
              <a:gd name="T8" fmla="*/ 0 w 216"/>
              <a:gd name="T9" fmla="*/ 187 h 216"/>
              <a:gd name="T10" fmla="*/ 0 w 216"/>
              <a:gd name="T11" fmla="*/ 29 h 216"/>
              <a:gd name="T12" fmla="*/ 29 w 216"/>
              <a:gd name="T13" fmla="*/ 0 h 216"/>
              <a:gd name="T14" fmla="*/ 187 w 216"/>
              <a:gd name="T15" fmla="*/ 0 h 216"/>
              <a:gd name="T16" fmla="*/ 216 w 216"/>
              <a:gd name="T17" fmla="*/ 29 h 216"/>
              <a:gd name="T18" fmla="*/ 216 w 216"/>
              <a:gd name="T19" fmla="*/ 7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 h="216">
                <a:moveTo>
                  <a:pt x="216" y="145"/>
                </a:moveTo>
                <a:cubicBezTo>
                  <a:pt x="216" y="187"/>
                  <a:pt x="216" y="187"/>
                  <a:pt x="216" y="187"/>
                </a:cubicBezTo>
                <a:cubicBezTo>
                  <a:pt x="216" y="203"/>
                  <a:pt x="203" y="216"/>
                  <a:pt x="187" y="216"/>
                </a:cubicBezTo>
                <a:cubicBezTo>
                  <a:pt x="29" y="216"/>
                  <a:pt x="29" y="216"/>
                  <a:pt x="29" y="216"/>
                </a:cubicBezTo>
                <a:cubicBezTo>
                  <a:pt x="13" y="216"/>
                  <a:pt x="0" y="203"/>
                  <a:pt x="0" y="187"/>
                </a:cubicBezTo>
                <a:cubicBezTo>
                  <a:pt x="0" y="29"/>
                  <a:pt x="0" y="29"/>
                  <a:pt x="0" y="29"/>
                </a:cubicBezTo>
                <a:cubicBezTo>
                  <a:pt x="0" y="13"/>
                  <a:pt x="13" y="0"/>
                  <a:pt x="29" y="0"/>
                </a:cubicBezTo>
                <a:cubicBezTo>
                  <a:pt x="187" y="0"/>
                  <a:pt x="187" y="0"/>
                  <a:pt x="187" y="0"/>
                </a:cubicBezTo>
                <a:cubicBezTo>
                  <a:pt x="203" y="0"/>
                  <a:pt x="216" y="13"/>
                  <a:pt x="216" y="29"/>
                </a:cubicBezTo>
                <a:cubicBezTo>
                  <a:pt x="216" y="72"/>
                  <a:pt x="216" y="72"/>
                  <a:pt x="216" y="72"/>
                </a:cubicBezTo>
              </a:path>
            </a:pathLst>
          </a:custGeom>
          <a:noFill/>
          <a:ln w="1905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latin typeface="微软雅黑" charset="-122"/>
              <a:ea typeface="微软雅黑" charset="-122"/>
              <a:sym typeface="微软雅黑" charset="-122"/>
            </a:endParaRPr>
          </a:p>
        </p:txBody>
      </p:sp>
      <p:sp>
        <p:nvSpPr>
          <p:cNvPr id="41" name="矩形 40"/>
          <p:cNvSpPr/>
          <p:nvPr/>
        </p:nvSpPr>
        <p:spPr>
          <a:xfrm flipV="1">
            <a:off x="2388235" y="4255770"/>
            <a:ext cx="1050925" cy="76200"/>
          </a:xfrm>
          <a:prstGeom prst="rect">
            <a:avLst/>
          </a:pr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4390280" y="3845778"/>
            <a:ext cx="323850" cy="368300"/>
          </a:xfrm>
          <a:prstGeom prst="rect">
            <a:avLst/>
          </a:prstGeom>
          <a:noFill/>
        </p:spPr>
        <p:txBody>
          <a:bodyPr wrap="none" rtlCol="0">
            <a:spAutoFit/>
          </a:bodyPr>
          <a:lstStyle/>
          <a:p>
            <a:r>
              <a:rPr lang="en-US" altLang="zh-CN" b="1" dirty="0">
                <a:solidFill>
                  <a:srgbClr val="008EFF"/>
                </a:solidFill>
                <a:latin typeface="微软雅黑" charset="-122"/>
                <a:ea typeface="微软雅黑" charset="-122"/>
              </a:rPr>
              <a:t>3</a:t>
            </a:r>
            <a:endParaRPr lang="en-US" altLang="zh-CN" b="1" dirty="0">
              <a:solidFill>
                <a:srgbClr val="008EFF"/>
              </a:solidFill>
              <a:latin typeface="微软雅黑" charset="-122"/>
              <a:ea typeface="微软雅黑" charset="-122"/>
            </a:endParaRPr>
          </a:p>
        </p:txBody>
      </p:sp>
      <p:sp>
        <p:nvSpPr>
          <p:cNvPr id="47" name="文本框 46"/>
          <p:cNvSpPr txBox="1"/>
          <p:nvPr/>
        </p:nvSpPr>
        <p:spPr>
          <a:xfrm>
            <a:off x="4397720" y="2902516"/>
            <a:ext cx="323850" cy="368300"/>
          </a:xfrm>
          <a:prstGeom prst="rect">
            <a:avLst/>
          </a:prstGeom>
          <a:noFill/>
        </p:spPr>
        <p:txBody>
          <a:bodyPr wrap="none" rtlCol="0">
            <a:spAutoFit/>
          </a:bodyPr>
          <a:lstStyle/>
          <a:p>
            <a:r>
              <a:rPr lang="en-US" altLang="zh-CN" b="1" dirty="0">
                <a:solidFill>
                  <a:srgbClr val="008EFF"/>
                </a:solidFill>
                <a:latin typeface="微软雅黑" charset="-122"/>
                <a:ea typeface="微软雅黑" charset="-122"/>
              </a:rPr>
              <a:t>2</a:t>
            </a:r>
            <a:endParaRPr lang="en-US" altLang="zh-CN" b="1" dirty="0">
              <a:solidFill>
                <a:srgbClr val="008EFF"/>
              </a:solidFill>
              <a:latin typeface="微软雅黑" charset="-122"/>
              <a:ea typeface="微软雅黑" charset="-122"/>
            </a:endParaRPr>
          </a:p>
        </p:txBody>
      </p:sp>
      <p:sp>
        <p:nvSpPr>
          <p:cNvPr id="50" name="文本框 49"/>
          <p:cNvSpPr txBox="1"/>
          <p:nvPr/>
        </p:nvSpPr>
        <p:spPr>
          <a:xfrm>
            <a:off x="4430506" y="1997603"/>
            <a:ext cx="323850" cy="368300"/>
          </a:xfrm>
          <a:prstGeom prst="rect">
            <a:avLst/>
          </a:prstGeom>
          <a:noFill/>
        </p:spPr>
        <p:txBody>
          <a:bodyPr wrap="none" rtlCol="0">
            <a:spAutoFit/>
          </a:bodyPr>
          <a:lstStyle/>
          <a:p>
            <a:r>
              <a:rPr lang="en-US" altLang="zh-CN" b="1" dirty="0">
                <a:solidFill>
                  <a:srgbClr val="008EFF"/>
                </a:solidFill>
                <a:latin typeface="微软雅黑" charset="-122"/>
                <a:ea typeface="微软雅黑" charset="-122"/>
              </a:rPr>
              <a:t>1</a:t>
            </a:r>
            <a:endParaRPr lang="en-US" altLang="zh-CN" b="1" dirty="0">
              <a:solidFill>
                <a:srgbClr val="008EFF"/>
              </a:solidFill>
              <a:latin typeface="微软雅黑" charset="-122"/>
              <a:ea typeface="微软雅黑" charset="-122"/>
            </a:endParaRPr>
          </a:p>
        </p:txBody>
      </p:sp>
      <p:sp>
        <p:nvSpPr>
          <p:cNvPr id="87" name="Freeform 10"/>
          <p:cNvSpPr/>
          <p:nvPr/>
        </p:nvSpPr>
        <p:spPr bwMode="auto">
          <a:xfrm>
            <a:off x="4433307" y="4779450"/>
            <a:ext cx="308390" cy="308390"/>
          </a:xfrm>
          <a:custGeom>
            <a:avLst/>
            <a:gdLst>
              <a:gd name="T0" fmla="*/ 216 w 216"/>
              <a:gd name="T1" fmla="*/ 145 h 216"/>
              <a:gd name="T2" fmla="*/ 216 w 216"/>
              <a:gd name="T3" fmla="*/ 187 h 216"/>
              <a:gd name="T4" fmla="*/ 187 w 216"/>
              <a:gd name="T5" fmla="*/ 216 h 216"/>
              <a:gd name="T6" fmla="*/ 29 w 216"/>
              <a:gd name="T7" fmla="*/ 216 h 216"/>
              <a:gd name="T8" fmla="*/ 0 w 216"/>
              <a:gd name="T9" fmla="*/ 187 h 216"/>
              <a:gd name="T10" fmla="*/ 0 w 216"/>
              <a:gd name="T11" fmla="*/ 29 h 216"/>
              <a:gd name="T12" fmla="*/ 29 w 216"/>
              <a:gd name="T13" fmla="*/ 0 h 216"/>
              <a:gd name="T14" fmla="*/ 187 w 216"/>
              <a:gd name="T15" fmla="*/ 0 h 216"/>
              <a:gd name="T16" fmla="*/ 216 w 216"/>
              <a:gd name="T17" fmla="*/ 29 h 216"/>
              <a:gd name="T18" fmla="*/ 216 w 216"/>
              <a:gd name="T19" fmla="*/ 7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 h="216">
                <a:moveTo>
                  <a:pt x="216" y="145"/>
                </a:moveTo>
                <a:cubicBezTo>
                  <a:pt x="216" y="187"/>
                  <a:pt x="216" y="187"/>
                  <a:pt x="216" y="187"/>
                </a:cubicBezTo>
                <a:cubicBezTo>
                  <a:pt x="216" y="203"/>
                  <a:pt x="203" y="216"/>
                  <a:pt x="187" y="216"/>
                </a:cubicBezTo>
                <a:cubicBezTo>
                  <a:pt x="29" y="216"/>
                  <a:pt x="29" y="216"/>
                  <a:pt x="29" y="216"/>
                </a:cubicBezTo>
                <a:cubicBezTo>
                  <a:pt x="13" y="216"/>
                  <a:pt x="0" y="203"/>
                  <a:pt x="0" y="187"/>
                </a:cubicBezTo>
                <a:cubicBezTo>
                  <a:pt x="0" y="29"/>
                  <a:pt x="0" y="29"/>
                  <a:pt x="0" y="29"/>
                </a:cubicBezTo>
                <a:cubicBezTo>
                  <a:pt x="0" y="13"/>
                  <a:pt x="13" y="0"/>
                  <a:pt x="29" y="0"/>
                </a:cubicBezTo>
                <a:cubicBezTo>
                  <a:pt x="187" y="0"/>
                  <a:pt x="187" y="0"/>
                  <a:pt x="187" y="0"/>
                </a:cubicBezTo>
                <a:cubicBezTo>
                  <a:pt x="203" y="0"/>
                  <a:pt x="216" y="13"/>
                  <a:pt x="216" y="29"/>
                </a:cubicBezTo>
                <a:cubicBezTo>
                  <a:pt x="216" y="72"/>
                  <a:pt x="216" y="72"/>
                  <a:pt x="216" y="72"/>
                </a:cubicBezTo>
              </a:path>
            </a:pathLst>
          </a:custGeom>
          <a:noFill/>
          <a:ln w="1905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
            <a:endParaRPr lang="zh-CN" altLang="en-US" sz="1350">
              <a:latin typeface="微软雅黑" charset="-122"/>
              <a:ea typeface="微软雅黑" charset="-122"/>
              <a:sym typeface="微软雅黑" charset="-122"/>
            </a:endParaRPr>
          </a:p>
        </p:txBody>
      </p:sp>
      <p:sp>
        <p:nvSpPr>
          <p:cNvPr id="88" name="文本框 87"/>
          <p:cNvSpPr txBox="1"/>
          <p:nvPr/>
        </p:nvSpPr>
        <p:spPr>
          <a:xfrm>
            <a:off x="4414410" y="4761448"/>
            <a:ext cx="326390" cy="368300"/>
          </a:xfrm>
          <a:prstGeom prst="rect">
            <a:avLst/>
          </a:prstGeom>
          <a:noFill/>
        </p:spPr>
        <p:txBody>
          <a:bodyPr wrap="none" rtlCol="0">
            <a:spAutoFit/>
          </a:bodyPr>
          <a:p>
            <a:r>
              <a:rPr lang="en-US" altLang="zh-CN" b="1" dirty="0">
                <a:solidFill>
                  <a:srgbClr val="008EFF"/>
                </a:solidFill>
                <a:latin typeface="微软雅黑" charset="-122"/>
                <a:ea typeface="微软雅黑" charset="-122"/>
              </a:rPr>
              <a:t>4</a:t>
            </a:r>
            <a:endParaRPr lang="en-US" altLang="zh-CN" b="1" dirty="0">
              <a:solidFill>
                <a:srgbClr val="008EFF"/>
              </a:solidFill>
              <a:latin typeface="微软雅黑" charset="-122"/>
              <a:ea typeface="微软雅黑"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5" name="椭圆 4"/>
          <p:cNvSpPr/>
          <p:nvPr/>
        </p:nvSpPr>
        <p:spPr>
          <a:xfrm rot="17100000">
            <a:off x="163195" y="213360"/>
            <a:ext cx="556260" cy="556260"/>
          </a:xfrm>
          <a:prstGeom prst="ellipse">
            <a:avLst/>
          </a:prstGeom>
          <a:gradFill flip="none" rotWithShape="1">
            <a:gsLst>
              <a:gs pos="0">
                <a:schemeClr val="bg1"/>
              </a:gs>
              <a:gs pos="100000">
                <a:srgbClr val="FF9601"/>
              </a:gs>
            </a:gsLst>
            <a:lin ang="18900000" scaled="1"/>
            <a:tileRect/>
          </a:gradFill>
          <a:ln>
            <a:noFill/>
          </a:ln>
          <a:effectLst/>
        </p:spPr>
        <p:txBody>
          <a:bodyPr vert="horz" wrap="square" lIns="91440" tIns="45720" rIns="91440" bIns="45720" numCol="1" anchor="t" anchorCtr="0" compatLnSpc="1"/>
          <a:p>
            <a:endParaRPr lang="zh-CN" altLang="en-US">
              <a:solidFill>
                <a:schemeClr val="tx1"/>
              </a:solidFill>
            </a:endParaRPr>
          </a:p>
        </p:txBody>
      </p:sp>
      <p:sp>
        <p:nvSpPr>
          <p:cNvPr id="29" name="TextBox 5"/>
          <p:cNvSpPr txBox="1"/>
          <p:nvPr/>
        </p:nvSpPr>
        <p:spPr>
          <a:xfrm>
            <a:off x="425450" y="264795"/>
            <a:ext cx="8670925" cy="520700"/>
          </a:xfrm>
          <a:prstGeom prst="rect">
            <a:avLst/>
          </a:prstGeom>
          <a:noFill/>
        </p:spPr>
        <p:txBody>
          <a:bodyPr wrap="square" lIns="91280" tIns="45718" rIns="91280" bIns="45718">
            <a:spAutoFit/>
          </a:bodyPr>
          <a:lstStyle>
            <a:defPPr>
              <a:defRPr lang="zh-CN"/>
            </a:defPPr>
            <a:lvl1pPr defTabSz="912495">
              <a:defRPr sz="3200" b="1">
                <a:solidFill>
                  <a:schemeClr val="bg1"/>
                </a:solidFill>
                <a:latin typeface="微软雅黑" charset="-122"/>
                <a:ea typeface="微软雅黑" charset="-122"/>
              </a:defRPr>
            </a:lvl1pPr>
            <a:lvl2pPr marL="455930" defTabSz="912495">
              <a:defRPr sz="1900"/>
            </a:lvl2pPr>
            <a:lvl3pPr marL="912495" defTabSz="912495">
              <a:defRPr sz="1900"/>
            </a:lvl3pPr>
            <a:lvl4pPr marL="1369060" defTabSz="912495">
              <a:defRPr sz="1900"/>
            </a:lvl4pPr>
            <a:lvl5pPr marL="1824990" defTabSz="912495">
              <a:defRPr sz="1900"/>
            </a:lvl5pPr>
            <a:lvl6pPr marL="2281555" defTabSz="912495">
              <a:defRPr sz="1900"/>
            </a:lvl6pPr>
            <a:lvl7pPr marL="2737485" defTabSz="912495">
              <a:defRPr sz="1900"/>
            </a:lvl7pPr>
            <a:lvl8pPr marL="3194050" defTabSz="912495">
              <a:defRPr sz="1900"/>
            </a:lvl8pPr>
            <a:lvl9pPr marL="3649980" defTabSz="912495">
              <a:defRPr sz="1900"/>
            </a:lvl9pPr>
          </a:lstStyle>
          <a:p>
            <a:pPr marL="0" marR="0" lvl="0" indent="0" algn="l" defTabSz="912495" rtl="0" eaLnBrk="1" fontAlgn="auto" latinLnBrk="0" hangingPunct="1">
              <a:lnSpc>
                <a:spcPct val="100000"/>
              </a:lnSpc>
              <a:spcBef>
                <a:spcPts val="0"/>
              </a:spcBef>
              <a:spcAft>
                <a:spcPts val="0"/>
              </a:spcAft>
              <a:buClrTx/>
              <a:buSzTx/>
              <a:buFontTx/>
              <a:buNone/>
              <a:defRPr/>
            </a:pPr>
            <a:r>
              <a:rPr lang="zh-CN" altLang="en-US" sz="2800" noProof="0" dirty="0">
                <a:ln>
                  <a:noFill/>
                </a:ln>
                <a:solidFill>
                  <a:srgbClr val="222A35"/>
                </a:solidFill>
                <a:effectLst/>
                <a:uLnTx/>
                <a:uFillTx/>
                <a:sym typeface="+mn-ea"/>
              </a:rPr>
              <a:t>开源组件安全分析系统（SCA）—实现原理</a:t>
            </a:r>
            <a:endParaRPr lang="zh-CN" altLang="en-US" sz="2800" noProof="0" dirty="0">
              <a:ln>
                <a:noFill/>
              </a:ln>
              <a:solidFill>
                <a:srgbClr val="222A35"/>
              </a:solidFill>
              <a:effectLst/>
              <a:uLnTx/>
              <a:uFillTx/>
              <a:sym typeface="+mn-ea"/>
            </a:endParaRPr>
          </a:p>
        </p:txBody>
      </p:sp>
      <p:pic>
        <p:nvPicPr>
          <p:cNvPr id="11" name="图片 10" descr="未标题-2"/>
          <p:cNvPicPr>
            <a:picLocks noChangeAspect="1"/>
          </p:cNvPicPr>
          <p:nvPr/>
        </p:nvPicPr>
        <p:blipFill>
          <a:blip r:embed="rId2"/>
          <a:stretch>
            <a:fillRect/>
          </a:stretch>
        </p:blipFill>
        <p:spPr>
          <a:xfrm>
            <a:off x="10088880" y="264795"/>
            <a:ext cx="1842770" cy="408305"/>
          </a:xfrm>
          <a:prstGeom prst="rect">
            <a:avLst/>
          </a:prstGeom>
        </p:spPr>
      </p:pic>
      <p:pic>
        <p:nvPicPr>
          <p:cNvPr id="14" name="图片 13"/>
          <p:cNvPicPr>
            <a:picLocks noChangeAspect="1"/>
          </p:cNvPicPr>
          <p:nvPr/>
        </p:nvPicPr>
        <p:blipFill>
          <a:blip r:embed="rId3">
            <a:extLst>
              <a:ext uri="{BEBA8EAE-BF5A-486C-A8C5-ECC9F3942E4B}">
                <a14:imgProps xmlns:a14="http://schemas.microsoft.com/office/drawing/2010/main">
                  <a14:imgLayer r:embed="rId4">
                    <a14:imgEffect>
                      <a14:artisticBlur radius="95"/>
                    </a14:imgEffect>
                  </a14:imgLayer>
                </a14:imgProps>
              </a:ext>
            </a:extLst>
          </a:blip>
          <a:stretch>
            <a:fillRect/>
          </a:stretch>
        </p:blipFill>
        <p:spPr>
          <a:xfrm>
            <a:off x="844010" y="1471972"/>
            <a:ext cx="10605072" cy="4039708"/>
          </a:xfrm>
          <a:prstGeom prst="rect">
            <a:avLst/>
          </a:prstGeom>
        </p:spPr>
      </p:pic>
      <p:sp>
        <p:nvSpPr>
          <p:cNvPr id="12" name="矩形: 圆角 11"/>
          <p:cNvSpPr/>
          <p:nvPr/>
        </p:nvSpPr>
        <p:spPr>
          <a:xfrm>
            <a:off x="861668" y="1454192"/>
            <a:ext cx="10605072" cy="4075638"/>
          </a:xfrm>
          <a:prstGeom prst="roundRect">
            <a:avLst>
              <a:gd name="adj" fmla="val 0"/>
            </a:avLst>
          </a:prstGeom>
          <a:solidFill>
            <a:schemeClr val="bg1">
              <a:alpha val="64000"/>
            </a:schemeClr>
          </a:solidFill>
          <a:ln w="28575">
            <a:solidFill>
              <a:srgbClr val="ADB9CA"/>
            </a:solid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矩形 45"/>
          <p:cNvSpPr/>
          <p:nvPr/>
        </p:nvSpPr>
        <p:spPr>
          <a:xfrm>
            <a:off x="861668" y="6032899"/>
            <a:ext cx="10605072" cy="368300"/>
          </a:xfrm>
          <a:prstGeom prst="rect">
            <a:avLst/>
          </a:prstGeom>
          <a:gradFill>
            <a:gsLst>
              <a:gs pos="0">
                <a:srgbClr val="0F8AEC"/>
              </a:gs>
              <a:gs pos="100000">
                <a:srgbClr val="00ECE8"/>
              </a:gs>
            </a:gsLst>
            <a:lin ang="2700000" scaled="1"/>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p>
            <a:pPr lvl="0" algn="ctr">
              <a:buClrTx/>
              <a:buSzTx/>
              <a:buFontTx/>
            </a:pPr>
            <a:r>
              <a:rPr kumimoji="1" lang="zh-CN" altLang="en-US" sz="1600">
                <a:latin typeface="微软雅黑" charset="0"/>
                <a:ea typeface="微软雅黑" charset="0"/>
                <a:cs typeface="微软雅黑" charset="0"/>
                <a:sym typeface="+mn-ea"/>
              </a:rPr>
              <a:t>上传成功，扫描完成后即可输出开源组件检测结果。</a:t>
            </a:r>
            <a:endParaRPr kumimoji="1" lang="zh-CN" altLang="en-US" sz="1600">
              <a:latin typeface="微软雅黑" charset="0"/>
              <a:ea typeface="微软雅黑" charset="0"/>
              <a:cs typeface="微软雅黑" charset="0"/>
              <a:sym typeface="+mn-ea"/>
            </a:endParaRPr>
          </a:p>
        </p:txBody>
      </p:sp>
      <p:pic>
        <p:nvPicPr>
          <p:cNvPr id="101" name="图片 100"/>
          <p:cNvPicPr/>
          <p:nvPr/>
        </p:nvPicPr>
        <p:blipFill>
          <a:blip r:embed="rId5"/>
          <a:stretch>
            <a:fillRect/>
          </a:stretch>
        </p:blipFill>
        <p:spPr>
          <a:xfrm>
            <a:off x="1099185" y="2157730"/>
            <a:ext cx="10130790" cy="2270125"/>
          </a:xfrm>
          <a:prstGeom prst="rect">
            <a:avLst/>
          </a:prstGeom>
          <a:noFill/>
          <a:ln w="9525">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5" name="椭圆 4"/>
          <p:cNvSpPr/>
          <p:nvPr/>
        </p:nvSpPr>
        <p:spPr>
          <a:xfrm rot="17100000">
            <a:off x="163195" y="213360"/>
            <a:ext cx="556260" cy="556260"/>
          </a:xfrm>
          <a:prstGeom prst="ellipse">
            <a:avLst/>
          </a:prstGeom>
          <a:gradFill flip="none" rotWithShape="1">
            <a:gsLst>
              <a:gs pos="0">
                <a:schemeClr val="bg1"/>
              </a:gs>
              <a:gs pos="100000">
                <a:srgbClr val="FF9601"/>
              </a:gs>
            </a:gsLst>
            <a:lin ang="18900000" scaled="1"/>
            <a:tileRect/>
          </a:gradFill>
          <a:ln>
            <a:noFill/>
          </a:ln>
          <a:effectLst/>
        </p:spPr>
        <p:txBody>
          <a:bodyPr vert="horz" wrap="square" lIns="91440" tIns="45720" rIns="91440" bIns="45720" numCol="1" anchor="t" anchorCtr="0" compatLnSpc="1"/>
          <a:p>
            <a:endParaRPr lang="zh-CN" altLang="en-US">
              <a:solidFill>
                <a:schemeClr val="tx1"/>
              </a:solidFill>
            </a:endParaRPr>
          </a:p>
        </p:txBody>
      </p:sp>
      <p:sp>
        <p:nvSpPr>
          <p:cNvPr id="29" name="TextBox 5"/>
          <p:cNvSpPr txBox="1"/>
          <p:nvPr/>
        </p:nvSpPr>
        <p:spPr>
          <a:xfrm>
            <a:off x="425450" y="264795"/>
            <a:ext cx="8670925" cy="951865"/>
          </a:xfrm>
          <a:prstGeom prst="rect">
            <a:avLst/>
          </a:prstGeom>
          <a:noFill/>
        </p:spPr>
        <p:txBody>
          <a:bodyPr wrap="square" lIns="91280" tIns="45718" rIns="91280" bIns="45718">
            <a:spAutoFit/>
          </a:bodyPr>
          <a:lstStyle>
            <a:defPPr>
              <a:defRPr lang="zh-CN"/>
            </a:defPPr>
            <a:lvl1pPr defTabSz="912495">
              <a:defRPr sz="3200" b="1">
                <a:solidFill>
                  <a:schemeClr val="bg1"/>
                </a:solidFill>
                <a:latin typeface="微软雅黑" charset="-122"/>
                <a:ea typeface="微软雅黑" charset="-122"/>
              </a:defRPr>
            </a:lvl1pPr>
            <a:lvl2pPr marL="455930" defTabSz="912495">
              <a:defRPr sz="1900"/>
            </a:lvl2pPr>
            <a:lvl3pPr marL="912495" defTabSz="912495">
              <a:defRPr sz="1900"/>
            </a:lvl3pPr>
            <a:lvl4pPr marL="1369060" defTabSz="912495">
              <a:defRPr sz="1900"/>
            </a:lvl4pPr>
            <a:lvl5pPr marL="1824990" defTabSz="912495">
              <a:defRPr sz="1900"/>
            </a:lvl5pPr>
            <a:lvl6pPr marL="2281555" defTabSz="912495">
              <a:defRPr sz="1900"/>
            </a:lvl6pPr>
            <a:lvl7pPr marL="2737485" defTabSz="912495">
              <a:defRPr sz="1900"/>
            </a:lvl7pPr>
            <a:lvl8pPr marL="3194050" defTabSz="912495">
              <a:defRPr sz="1900"/>
            </a:lvl8pPr>
            <a:lvl9pPr marL="3649980" defTabSz="912495">
              <a:defRPr sz="1900"/>
            </a:lvl9pPr>
          </a:lstStyle>
          <a:p>
            <a:pPr marL="0" marR="0" lvl="0" indent="0" algn="l" defTabSz="912495" rtl="0" eaLnBrk="1" fontAlgn="auto" latinLnBrk="0" hangingPunct="1">
              <a:lnSpc>
                <a:spcPct val="100000"/>
              </a:lnSpc>
              <a:spcBef>
                <a:spcPts val="0"/>
              </a:spcBef>
              <a:spcAft>
                <a:spcPts val="0"/>
              </a:spcAft>
              <a:buClrTx/>
              <a:buSzTx/>
              <a:buFontTx/>
              <a:buNone/>
              <a:defRPr/>
            </a:pPr>
            <a:r>
              <a:rPr lang="zh-CN" altLang="en-US" sz="2800" noProof="0" dirty="0">
                <a:ln>
                  <a:noFill/>
                </a:ln>
                <a:solidFill>
                  <a:srgbClr val="222A35"/>
                </a:solidFill>
                <a:effectLst/>
                <a:uLnTx/>
                <a:uFillTx/>
                <a:sym typeface="+mn-ea"/>
              </a:rPr>
              <a:t>开源组件分析系统系统（SCA）</a:t>
            </a:r>
            <a:endParaRPr lang="zh-CN" altLang="en-US" sz="2800" noProof="0" dirty="0">
              <a:ln>
                <a:noFill/>
              </a:ln>
              <a:solidFill>
                <a:srgbClr val="222A35"/>
              </a:solidFill>
              <a:effectLst/>
              <a:uLnTx/>
              <a:uFillTx/>
              <a:sym typeface="+mn-ea"/>
            </a:endParaRPr>
          </a:p>
          <a:p>
            <a:pPr marL="0" marR="0" lvl="0" indent="0" algn="l" defTabSz="912495" rtl="0" eaLnBrk="1" fontAlgn="auto" latinLnBrk="0" hangingPunct="1">
              <a:lnSpc>
                <a:spcPct val="100000"/>
              </a:lnSpc>
              <a:spcBef>
                <a:spcPts val="0"/>
              </a:spcBef>
              <a:spcAft>
                <a:spcPts val="0"/>
              </a:spcAft>
              <a:buClrTx/>
              <a:buSzTx/>
              <a:buFontTx/>
              <a:buNone/>
              <a:defRPr/>
            </a:pPr>
            <a:r>
              <a:rPr lang="zh-CN" altLang="en-US" sz="2800" noProof="0" dirty="0">
                <a:ln>
                  <a:noFill/>
                </a:ln>
                <a:solidFill>
                  <a:srgbClr val="222A35"/>
                </a:solidFill>
                <a:effectLst/>
                <a:uLnTx/>
                <a:uFillTx/>
                <a:sym typeface="+mn-ea"/>
              </a:rPr>
              <a:t>主要功能介绍</a:t>
            </a:r>
            <a:endParaRPr lang="zh-CN" altLang="en-US" sz="2800" noProof="0" dirty="0">
              <a:ln>
                <a:noFill/>
              </a:ln>
              <a:solidFill>
                <a:srgbClr val="222A35"/>
              </a:solidFill>
              <a:effectLst/>
              <a:uLnTx/>
              <a:uFillTx/>
              <a:sym typeface="+mn-ea"/>
            </a:endParaRPr>
          </a:p>
        </p:txBody>
      </p:sp>
      <p:sp>
        <p:nvSpPr>
          <p:cNvPr id="3" name="文本框 2"/>
          <p:cNvSpPr txBox="1"/>
          <p:nvPr/>
        </p:nvSpPr>
        <p:spPr>
          <a:xfrm rot="3600000">
            <a:off x="4614352" y="2579006"/>
            <a:ext cx="4448207" cy="2215991"/>
          </a:xfrm>
          <a:prstGeom prst="rect">
            <a:avLst/>
          </a:prstGeom>
          <a:noFill/>
        </p:spPr>
        <p:txBody>
          <a:bodyPr wrap="square" rtlCol="0">
            <a:spAutoFit/>
          </a:bodyPr>
          <a:p>
            <a:pPr algn="ctr"/>
            <a:r>
              <a:rPr lang="en-US" altLang="zh-CN" sz="13800" b="1" dirty="0">
                <a:solidFill>
                  <a:srgbClr val="41A6FC">
                    <a:alpha val="65000"/>
                  </a:srgbClr>
                </a:solidFill>
                <a:latin typeface="微软雅黑" charset="-122"/>
                <a:ea typeface="微软雅黑" charset="-122"/>
              </a:rPr>
              <a:t>SCA</a:t>
            </a:r>
            <a:endParaRPr lang="zh-CN" altLang="en-US" sz="8800" b="1" dirty="0">
              <a:solidFill>
                <a:srgbClr val="41A6FC">
                  <a:alpha val="65000"/>
                </a:srgbClr>
              </a:solidFill>
              <a:latin typeface="微软雅黑" charset="-122"/>
              <a:ea typeface="微软雅黑" charset="-122"/>
            </a:endParaRPr>
          </a:p>
        </p:txBody>
      </p:sp>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artisticBlur radius="88"/>
                    </a14:imgEffect>
                  </a14:imgLayer>
                </a14:imgProps>
              </a:ext>
            </a:extLst>
          </a:blip>
          <a:stretch>
            <a:fillRect/>
          </a:stretch>
        </p:blipFill>
        <p:spPr>
          <a:xfrm>
            <a:off x="5213350" y="-314"/>
            <a:ext cx="6978650" cy="6858000"/>
          </a:xfrm>
          <a:prstGeom prst="rect">
            <a:avLst/>
          </a:prstGeom>
        </p:spPr>
      </p:pic>
      <p:pic>
        <p:nvPicPr>
          <p:cNvPr id="4" name="图片 3"/>
          <p:cNvPicPr>
            <a:picLocks noChangeAspect="1"/>
          </p:cNvPicPr>
          <p:nvPr/>
        </p:nvPicPr>
        <p:blipFill>
          <a:blip r:embed="rId4"/>
          <a:stretch>
            <a:fillRect/>
          </a:stretch>
        </p:blipFill>
        <p:spPr>
          <a:xfrm>
            <a:off x="5210175" y="-314"/>
            <a:ext cx="6981825" cy="6858000"/>
          </a:xfrm>
          <a:prstGeom prst="rect">
            <a:avLst/>
          </a:prstGeom>
        </p:spPr>
      </p:pic>
      <p:grpSp>
        <p:nvGrpSpPr>
          <p:cNvPr id="12" name="组合 11"/>
          <p:cNvGrpSpPr/>
          <p:nvPr/>
        </p:nvGrpSpPr>
        <p:grpSpPr>
          <a:xfrm>
            <a:off x="883920" y="1414145"/>
            <a:ext cx="4532630" cy="4914900"/>
            <a:chOff x="1435" y="2482"/>
            <a:chExt cx="7138" cy="7740"/>
          </a:xfrm>
        </p:grpSpPr>
        <p:grpSp>
          <p:nvGrpSpPr>
            <p:cNvPr id="6" name="组合 5"/>
            <p:cNvGrpSpPr/>
            <p:nvPr/>
          </p:nvGrpSpPr>
          <p:grpSpPr>
            <a:xfrm>
              <a:off x="1435" y="2482"/>
              <a:ext cx="7138" cy="7740"/>
              <a:chOff x="1463" y="3515"/>
              <a:chExt cx="7138" cy="7740"/>
            </a:xfrm>
          </p:grpSpPr>
          <p:sp>
            <p:nvSpPr>
              <p:cNvPr id="154" name="文本框 5"/>
              <p:cNvSpPr txBox="1"/>
              <p:nvPr/>
            </p:nvSpPr>
            <p:spPr>
              <a:xfrm>
                <a:off x="1464" y="3515"/>
                <a:ext cx="6525" cy="798"/>
              </a:xfrm>
              <a:prstGeom prst="rect">
                <a:avLst/>
              </a:prstGeom>
              <a:noFill/>
            </p:spPr>
            <p:txBody>
              <a:bodyPr wrap="square" rtlCol="0">
                <a:spAutoFit/>
              </a:bodyPr>
              <a:p>
                <a:pPr marL="457200" marR="0" lvl="0" indent="-457200" algn="l" defTabSz="914400" rtl="0" eaLnBrk="1" fontAlgn="auto" latinLnBrk="0" hangingPunct="1">
                  <a:lnSpc>
                    <a:spcPct val="150000"/>
                  </a:lnSpc>
                  <a:spcBef>
                    <a:spcPts val="0"/>
                  </a:spcBef>
                  <a:spcAft>
                    <a:spcPts val="0"/>
                  </a:spcAft>
                  <a:buClr>
                    <a:srgbClr val="41A6FC"/>
                  </a:buClr>
                  <a:buSzTx/>
                  <a:buFont typeface="Wingdings" panose="05000000000000000000" pitchFamily="2" charset="2"/>
                  <a:buChar char="ü"/>
                  <a:defRPr/>
                </a:pPr>
                <a:r>
                  <a:rPr lang="zh-CN" altLang="en-US" kern="0" noProof="0" dirty="0">
                    <a:ln>
                      <a:noFill/>
                    </a:ln>
                    <a:solidFill>
                      <a:srgbClr val="546882"/>
                    </a:solidFill>
                    <a:uLnTx/>
                    <a:uFillTx/>
                    <a:latin typeface="微软雅黑" charset="-122"/>
                    <a:ea typeface="微软雅黑" charset="-122"/>
                    <a:sym typeface="+mn-ea"/>
                  </a:rPr>
                  <a:t>支持多种扫描方式分析</a:t>
                </a:r>
                <a:endParaRPr kumimoji="0" lang="en-US" altLang="zh-CN" i="0" u="none" strike="noStrike" kern="0" cap="none" spc="0" normalizeH="0" baseline="0" noProof="0" dirty="0">
                  <a:ln>
                    <a:noFill/>
                  </a:ln>
                  <a:solidFill>
                    <a:srgbClr val="546882"/>
                  </a:solidFill>
                  <a:uLnTx/>
                  <a:uFillTx/>
                  <a:latin typeface="微软雅黑" charset="-122"/>
                  <a:ea typeface="微软雅黑" charset="-122"/>
                  <a:cs typeface="+mn-cs"/>
                </a:endParaRPr>
              </a:p>
            </p:txBody>
          </p:sp>
          <p:sp>
            <p:nvSpPr>
              <p:cNvPr id="165" name="文本框 55"/>
              <p:cNvSpPr txBox="1"/>
              <p:nvPr/>
            </p:nvSpPr>
            <p:spPr>
              <a:xfrm>
                <a:off x="1475" y="8143"/>
                <a:ext cx="7126" cy="798"/>
              </a:xfrm>
              <a:prstGeom prst="rect">
                <a:avLst/>
              </a:prstGeom>
              <a:noFill/>
            </p:spPr>
            <p:txBody>
              <a:bodyPr wrap="square" rtlCol="0">
                <a:spAutoFit/>
              </a:bodyPr>
              <a:p>
                <a:pPr marL="457200" marR="0" lvl="0" indent="-457200" algn="l" defTabSz="914400" rtl="0" eaLnBrk="1" fontAlgn="auto" latinLnBrk="0" hangingPunct="1">
                  <a:lnSpc>
                    <a:spcPct val="150000"/>
                  </a:lnSpc>
                  <a:spcBef>
                    <a:spcPts val="0"/>
                  </a:spcBef>
                  <a:spcAft>
                    <a:spcPts val="0"/>
                  </a:spcAft>
                  <a:buClr>
                    <a:srgbClr val="41A6FC"/>
                  </a:buClr>
                  <a:buSzTx/>
                  <a:buFont typeface="Wingdings" panose="05000000000000000000" pitchFamily="2" charset="2"/>
                  <a:buChar char="ü"/>
                  <a:defRPr/>
                </a:pPr>
                <a:r>
                  <a:rPr lang="zh-CN" altLang="en-US" kern="0" noProof="0" dirty="0">
                    <a:ln>
                      <a:noFill/>
                    </a:ln>
                    <a:solidFill>
                      <a:srgbClr val="546882"/>
                    </a:solidFill>
                    <a:uLnTx/>
                    <a:uFillTx/>
                    <a:latin typeface="微软雅黑" charset="-122"/>
                    <a:ea typeface="微软雅黑" charset="-122"/>
                    <a:sym typeface="+mn-ea"/>
                  </a:rPr>
                  <a:t>提供专业合规性风险策略</a:t>
                </a:r>
                <a:endParaRPr lang="zh-CN" altLang="en-US" kern="0" noProof="0" dirty="0">
                  <a:ln>
                    <a:noFill/>
                  </a:ln>
                  <a:solidFill>
                    <a:srgbClr val="546882"/>
                  </a:solidFill>
                  <a:uLnTx/>
                  <a:uFillTx/>
                  <a:latin typeface="微软雅黑" charset="-122"/>
                  <a:ea typeface="微软雅黑" charset="-122"/>
                  <a:sym typeface="+mn-ea"/>
                </a:endParaRPr>
              </a:p>
            </p:txBody>
          </p:sp>
          <p:sp>
            <p:nvSpPr>
              <p:cNvPr id="169" name="文本框 63"/>
              <p:cNvSpPr txBox="1"/>
              <p:nvPr/>
            </p:nvSpPr>
            <p:spPr>
              <a:xfrm>
                <a:off x="1475" y="5829"/>
                <a:ext cx="7126" cy="798"/>
              </a:xfrm>
              <a:prstGeom prst="rect">
                <a:avLst/>
              </a:prstGeom>
              <a:noFill/>
            </p:spPr>
            <p:txBody>
              <a:bodyPr wrap="square" rtlCol="0">
                <a:spAutoFit/>
              </a:bodyPr>
              <a:p>
                <a:pPr marL="457200" marR="0" lvl="0" indent="-457200" algn="l" defTabSz="914400" rtl="0" eaLnBrk="1" fontAlgn="auto" latinLnBrk="0" hangingPunct="1">
                  <a:lnSpc>
                    <a:spcPct val="150000"/>
                  </a:lnSpc>
                  <a:spcBef>
                    <a:spcPts val="0"/>
                  </a:spcBef>
                  <a:spcAft>
                    <a:spcPts val="0"/>
                  </a:spcAft>
                  <a:buClr>
                    <a:srgbClr val="41A6FC"/>
                  </a:buClr>
                  <a:buSzTx/>
                  <a:buFont typeface="Wingdings" panose="05000000000000000000" pitchFamily="2" charset="2"/>
                  <a:buChar char="ü"/>
                  <a:defRPr/>
                </a:pPr>
                <a:r>
                  <a:rPr lang="zh-CN" altLang="en-US" kern="0" noProof="0" dirty="0">
                    <a:ln>
                      <a:noFill/>
                    </a:ln>
                    <a:solidFill>
                      <a:srgbClr val="546882"/>
                    </a:solidFill>
                    <a:uLnTx/>
                    <a:uFillTx/>
                    <a:latin typeface="微软雅黑" charset="-122"/>
                    <a:ea typeface="微软雅黑" charset="-122"/>
                    <a:sym typeface="+mn-ea"/>
                  </a:rPr>
                  <a:t>组件引用情况和依赖关系分析能力</a:t>
                </a:r>
                <a:endParaRPr kumimoji="0" lang="zh-CN" altLang="en-US" i="0" u="none" strike="noStrike" kern="0" cap="none" spc="0" normalizeH="0" baseline="0" noProof="0" dirty="0">
                  <a:ln>
                    <a:noFill/>
                  </a:ln>
                  <a:solidFill>
                    <a:srgbClr val="546882"/>
                  </a:solidFill>
                  <a:uLnTx/>
                  <a:uFillTx/>
                  <a:latin typeface="微软雅黑" charset="-122"/>
                  <a:ea typeface="微软雅黑" charset="-122"/>
                  <a:cs typeface="+mn-cs"/>
                </a:endParaRPr>
              </a:p>
            </p:txBody>
          </p:sp>
          <p:sp>
            <p:nvSpPr>
              <p:cNvPr id="171" name="文本框 67"/>
              <p:cNvSpPr txBox="1"/>
              <p:nvPr/>
            </p:nvSpPr>
            <p:spPr>
              <a:xfrm>
                <a:off x="1463" y="10457"/>
                <a:ext cx="6977" cy="798"/>
              </a:xfrm>
              <a:prstGeom prst="rect">
                <a:avLst/>
              </a:prstGeom>
              <a:noFill/>
            </p:spPr>
            <p:txBody>
              <a:bodyPr wrap="square" rtlCol="0">
                <a:spAutoFit/>
              </a:bodyPr>
              <a:p>
                <a:pPr marL="457200" marR="0" lvl="0" indent="-457200" algn="l" defTabSz="914400" rtl="0" eaLnBrk="1" fontAlgn="auto" latinLnBrk="0" hangingPunct="1">
                  <a:lnSpc>
                    <a:spcPct val="150000"/>
                  </a:lnSpc>
                  <a:spcBef>
                    <a:spcPts val="0"/>
                  </a:spcBef>
                  <a:spcAft>
                    <a:spcPts val="0"/>
                  </a:spcAft>
                  <a:buClr>
                    <a:srgbClr val="41A6FC"/>
                  </a:buClr>
                  <a:buSzTx/>
                  <a:buFont typeface="Wingdings" panose="05000000000000000000" pitchFamily="2" charset="2"/>
                  <a:buChar char="ü"/>
                  <a:defRPr/>
                </a:pPr>
                <a:r>
                  <a:rPr lang="zh-CN" altLang="en-US" kern="0" noProof="0" dirty="0">
                    <a:ln>
                      <a:noFill/>
                    </a:ln>
                    <a:solidFill>
                      <a:srgbClr val="546882"/>
                    </a:solidFill>
                    <a:uLnTx/>
                    <a:uFillTx/>
                    <a:latin typeface="微软雅黑" charset="-122"/>
                    <a:ea typeface="微软雅黑" charset="-122"/>
                    <a:sym typeface="+mn-ea"/>
                  </a:rPr>
                  <a:t>海量知识库数据轻松完成组件选型</a:t>
                </a:r>
                <a:endParaRPr kumimoji="0" lang="en-US" altLang="zh-CN" i="0" u="none" strike="noStrike" kern="0" cap="none" spc="0" normalizeH="0" baseline="0" noProof="0" dirty="0">
                  <a:ln>
                    <a:noFill/>
                  </a:ln>
                  <a:solidFill>
                    <a:srgbClr val="546882"/>
                  </a:solidFill>
                  <a:uLnTx/>
                  <a:uFillTx/>
                  <a:latin typeface="微软雅黑" charset="-122"/>
                  <a:ea typeface="微软雅黑" charset="-122"/>
                  <a:cs typeface="+mn-cs"/>
                </a:endParaRPr>
              </a:p>
            </p:txBody>
          </p:sp>
          <p:sp>
            <p:nvSpPr>
              <p:cNvPr id="2" name="文本框 63"/>
              <p:cNvSpPr txBox="1"/>
              <p:nvPr/>
            </p:nvSpPr>
            <p:spPr>
              <a:xfrm>
                <a:off x="1475" y="4672"/>
                <a:ext cx="6382" cy="798"/>
              </a:xfrm>
              <a:prstGeom prst="rect">
                <a:avLst/>
              </a:prstGeom>
              <a:noFill/>
            </p:spPr>
            <p:txBody>
              <a:bodyPr wrap="square" rtlCol="0">
                <a:spAutoFit/>
              </a:bodyPr>
              <a:p>
                <a:pPr marL="457200" marR="0" lvl="0" indent="-457200" algn="l" defTabSz="914400" rtl="0" eaLnBrk="1" fontAlgn="auto" latinLnBrk="0" hangingPunct="1">
                  <a:lnSpc>
                    <a:spcPct val="150000"/>
                  </a:lnSpc>
                  <a:spcBef>
                    <a:spcPts val="0"/>
                  </a:spcBef>
                  <a:spcAft>
                    <a:spcPts val="0"/>
                  </a:spcAft>
                  <a:buClr>
                    <a:srgbClr val="41A6FC"/>
                  </a:buClr>
                  <a:buSzTx/>
                  <a:buFont typeface="Wingdings" panose="05000000000000000000" pitchFamily="2" charset="2"/>
                  <a:buChar char="ü"/>
                  <a:defRPr/>
                </a:pPr>
                <a:r>
                  <a:rPr lang="zh-CN" altLang="en-US" kern="0" noProof="0" dirty="0">
                    <a:ln>
                      <a:noFill/>
                    </a:ln>
                    <a:solidFill>
                      <a:srgbClr val="546882"/>
                    </a:solidFill>
                    <a:uLnTx/>
                    <a:uFillTx/>
                    <a:latin typeface="微软雅黑" charset="-122"/>
                    <a:ea typeface="微软雅黑" charset="-122"/>
                    <a:sym typeface="+mn-ea"/>
                  </a:rPr>
                  <a:t>开源组件漏洞与许可分析能力</a:t>
                </a:r>
                <a:endParaRPr kumimoji="0" lang="en-US" altLang="zh-CN" i="0" u="none" strike="noStrike" kern="0" cap="none" spc="0" normalizeH="0" baseline="0" noProof="0" dirty="0">
                  <a:ln>
                    <a:noFill/>
                  </a:ln>
                  <a:solidFill>
                    <a:srgbClr val="546882"/>
                  </a:solidFill>
                  <a:uLnTx/>
                  <a:uFillTx/>
                  <a:latin typeface="微软雅黑" charset="-122"/>
                  <a:ea typeface="微软雅黑" charset="-122"/>
                  <a:cs typeface="+mn-cs"/>
                </a:endParaRPr>
              </a:p>
            </p:txBody>
          </p:sp>
        </p:grpSp>
        <p:sp>
          <p:nvSpPr>
            <p:cNvPr id="10" name="文本框 63"/>
            <p:cNvSpPr txBox="1"/>
            <p:nvPr/>
          </p:nvSpPr>
          <p:spPr>
            <a:xfrm>
              <a:off x="1447" y="5953"/>
              <a:ext cx="7126" cy="798"/>
            </a:xfrm>
            <a:prstGeom prst="rect">
              <a:avLst/>
            </a:prstGeom>
            <a:noFill/>
          </p:spPr>
          <p:txBody>
            <a:bodyPr wrap="square" rtlCol="0">
              <a:spAutoFit/>
            </a:bodyPr>
            <a:p>
              <a:pPr marL="457200" marR="0" lvl="0" indent="-457200" algn="l" defTabSz="914400" rtl="0" eaLnBrk="1" fontAlgn="auto" latinLnBrk="0" hangingPunct="1">
                <a:lnSpc>
                  <a:spcPct val="150000"/>
                </a:lnSpc>
                <a:spcBef>
                  <a:spcPts val="0"/>
                </a:spcBef>
                <a:spcAft>
                  <a:spcPts val="0"/>
                </a:spcAft>
                <a:buClr>
                  <a:srgbClr val="41A6FC"/>
                </a:buClr>
                <a:buSzTx/>
                <a:buFont typeface="Wingdings" panose="05000000000000000000" pitchFamily="2" charset="2"/>
                <a:buChar char="ü"/>
                <a:defRPr/>
              </a:pPr>
              <a:r>
                <a:rPr kumimoji="0" lang="zh-CN" altLang="en-US" i="0" u="none" strike="noStrike" kern="0" cap="none" spc="0" normalizeH="0" baseline="0" noProof="0" dirty="0">
                  <a:ln>
                    <a:noFill/>
                  </a:ln>
                  <a:solidFill>
                    <a:srgbClr val="546882"/>
                  </a:solidFill>
                  <a:uLnTx/>
                  <a:uFillTx/>
                  <a:latin typeface="微软雅黑" charset="-122"/>
                  <a:ea typeface="微软雅黑" charset="-122"/>
                  <a:cs typeface="+mn-cs"/>
                </a:rPr>
                <a:t>私服仓库安全检测及风险阻断</a:t>
              </a:r>
              <a:r>
                <a:rPr kumimoji="0" lang="zh-CN" altLang="en-US" i="0" u="none" strike="noStrike" kern="0" cap="none" spc="0" normalizeH="0" baseline="0" noProof="0" dirty="0">
                  <a:ln>
                    <a:noFill/>
                  </a:ln>
                  <a:solidFill>
                    <a:srgbClr val="546882"/>
                  </a:solidFill>
                  <a:uLnTx/>
                  <a:uFillTx/>
                  <a:latin typeface="微软雅黑" charset="-122"/>
                  <a:ea typeface="微软雅黑" charset="-122"/>
                  <a:cs typeface="+mn-cs"/>
                </a:rPr>
                <a:t>能力</a:t>
              </a:r>
              <a:endParaRPr kumimoji="0" lang="zh-CN" altLang="en-US" i="0" u="none" strike="noStrike" kern="0" cap="none" spc="0" normalizeH="0" baseline="0" noProof="0" dirty="0">
                <a:ln>
                  <a:noFill/>
                </a:ln>
                <a:solidFill>
                  <a:srgbClr val="546882"/>
                </a:solidFill>
                <a:uLnTx/>
                <a:uFillTx/>
                <a:latin typeface="微软雅黑" charset="-122"/>
                <a:ea typeface="微软雅黑" charset="-122"/>
                <a:cs typeface="+mn-cs"/>
              </a:endParaRPr>
            </a:p>
          </p:txBody>
        </p:sp>
        <p:sp>
          <p:nvSpPr>
            <p:cNvPr id="11" name="文本框 55"/>
            <p:cNvSpPr txBox="1"/>
            <p:nvPr/>
          </p:nvSpPr>
          <p:spPr>
            <a:xfrm>
              <a:off x="1447" y="8267"/>
              <a:ext cx="7126" cy="798"/>
            </a:xfrm>
            <a:prstGeom prst="rect">
              <a:avLst/>
            </a:prstGeom>
            <a:noFill/>
          </p:spPr>
          <p:txBody>
            <a:bodyPr wrap="square" rtlCol="0">
              <a:spAutoFit/>
            </a:bodyPr>
            <a:p>
              <a:pPr marL="457200" marR="0" lvl="0" indent="-457200" algn="l" defTabSz="914400" rtl="0" eaLnBrk="1" fontAlgn="auto" latinLnBrk="0" hangingPunct="1">
                <a:lnSpc>
                  <a:spcPct val="150000"/>
                </a:lnSpc>
                <a:spcBef>
                  <a:spcPts val="0"/>
                </a:spcBef>
                <a:spcAft>
                  <a:spcPts val="0"/>
                </a:spcAft>
                <a:buClr>
                  <a:srgbClr val="41A6FC"/>
                </a:buClr>
                <a:buSzTx/>
                <a:buFont typeface="Wingdings" panose="05000000000000000000" pitchFamily="2" charset="2"/>
                <a:buChar char="ü"/>
                <a:defRPr/>
              </a:pPr>
              <a:r>
                <a:rPr lang="zh-CN" altLang="en-US" kern="0" noProof="0" dirty="0">
                  <a:ln>
                    <a:noFill/>
                  </a:ln>
                  <a:solidFill>
                    <a:srgbClr val="546882"/>
                  </a:solidFill>
                  <a:uLnTx/>
                  <a:uFillTx/>
                  <a:latin typeface="微软雅黑" charset="-122"/>
                  <a:ea typeface="微软雅黑" charset="-122"/>
                  <a:sym typeface="+mn-ea"/>
                </a:rPr>
                <a:t>组件漏洞虚拟补丁一键</a:t>
              </a:r>
              <a:r>
                <a:rPr lang="zh-CN" altLang="en-US" kern="0" noProof="0" dirty="0">
                  <a:ln>
                    <a:noFill/>
                  </a:ln>
                  <a:solidFill>
                    <a:srgbClr val="546882"/>
                  </a:solidFill>
                  <a:uLnTx/>
                  <a:uFillTx/>
                  <a:latin typeface="微软雅黑" charset="-122"/>
                  <a:ea typeface="微软雅黑" charset="-122"/>
                  <a:sym typeface="+mn-ea"/>
                </a:rPr>
                <a:t>修复</a:t>
              </a:r>
              <a:endParaRPr lang="zh-CN" altLang="en-US" kern="0" noProof="0" dirty="0">
                <a:ln>
                  <a:noFill/>
                </a:ln>
                <a:solidFill>
                  <a:srgbClr val="546882"/>
                </a:solidFill>
                <a:uLnTx/>
                <a:uFillTx/>
                <a:latin typeface="微软雅黑" charset="-122"/>
                <a:ea typeface="微软雅黑" charset="-122"/>
                <a:sym typeface="+mn-ea"/>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5" name="椭圆 4"/>
          <p:cNvSpPr/>
          <p:nvPr/>
        </p:nvSpPr>
        <p:spPr>
          <a:xfrm rot="17100000">
            <a:off x="163195" y="213360"/>
            <a:ext cx="556260" cy="556260"/>
          </a:xfrm>
          <a:prstGeom prst="ellipse">
            <a:avLst/>
          </a:prstGeom>
          <a:gradFill flip="none" rotWithShape="1">
            <a:gsLst>
              <a:gs pos="0">
                <a:schemeClr val="bg1"/>
              </a:gs>
              <a:gs pos="100000">
                <a:srgbClr val="FF9601"/>
              </a:gs>
            </a:gsLst>
            <a:lin ang="18900000" scaled="1"/>
            <a:tileRect/>
          </a:gradFill>
          <a:ln>
            <a:noFill/>
          </a:ln>
          <a:effectLst/>
        </p:spPr>
        <p:txBody>
          <a:bodyPr vert="horz" wrap="square" lIns="91440" tIns="45720" rIns="91440" bIns="45720" numCol="1" anchor="t" anchorCtr="0" compatLnSpc="1"/>
          <a:p>
            <a:endParaRPr lang="zh-CN" altLang="en-US">
              <a:solidFill>
                <a:schemeClr val="tx1"/>
              </a:solidFill>
            </a:endParaRPr>
          </a:p>
        </p:txBody>
      </p:sp>
      <p:sp>
        <p:nvSpPr>
          <p:cNvPr id="29" name="TextBox 5"/>
          <p:cNvSpPr txBox="1"/>
          <p:nvPr/>
        </p:nvSpPr>
        <p:spPr>
          <a:xfrm>
            <a:off x="425450" y="264795"/>
            <a:ext cx="8670925" cy="520700"/>
          </a:xfrm>
          <a:prstGeom prst="rect">
            <a:avLst/>
          </a:prstGeom>
          <a:noFill/>
        </p:spPr>
        <p:txBody>
          <a:bodyPr wrap="square" lIns="91280" tIns="45718" rIns="91280" bIns="45718">
            <a:spAutoFit/>
          </a:bodyPr>
          <a:lstStyle>
            <a:defPPr>
              <a:defRPr lang="zh-CN"/>
            </a:defPPr>
            <a:lvl1pPr defTabSz="912495">
              <a:defRPr sz="3200" b="1">
                <a:solidFill>
                  <a:schemeClr val="bg1"/>
                </a:solidFill>
                <a:latin typeface="微软雅黑" charset="-122"/>
                <a:ea typeface="微软雅黑" charset="-122"/>
              </a:defRPr>
            </a:lvl1pPr>
            <a:lvl2pPr marL="455930" defTabSz="912495">
              <a:defRPr sz="1900"/>
            </a:lvl2pPr>
            <a:lvl3pPr marL="912495" defTabSz="912495">
              <a:defRPr sz="1900"/>
            </a:lvl3pPr>
            <a:lvl4pPr marL="1369060" defTabSz="912495">
              <a:defRPr sz="1900"/>
            </a:lvl4pPr>
            <a:lvl5pPr marL="1824990" defTabSz="912495">
              <a:defRPr sz="1900"/>
            </a:lvl5pPr>
            <a:lvl6pPr marL="2281555" defTabSz="912495">
              <a:defRPr sz="1900"/>
            </a:lvl6pPr>
            <a:lvl7pPr marL="2737485" defTabSz="912495">
              <a:defRPr sz="1900"/>
            </a:lvl7pPr>
            <a:lvl8pPr marL="3194050" defTabSz="912495">
              <a:defRPr sz="1900"/>
            </a:lvl8pPr>
            <a:lvl9pPr marL="3649980" defTabSz="912495">
              <a:defRPr sz="1900"/>
            </a:lvl9pPr>
          </a:lstStyle>
          <a:p>
            <a:pPr marL="0" marR="0" lvl="0" indent="0" algn="l" defTabSz="912495" rtl="0" eaLnBrk="1" fontAlgn="auto" latinLnBrk="0" hangingPunct="1">
              <a:lnSpc>
                <a:spcPct val="100000"/>
              </a:lnSpc>
              <a:spcBef>
                <a:spcPts val="0"/>
              </a:spcBef>
              <a:spcAft>
                <a:spcPts val="0"/>
              </a:spcAft>
              <a:buClrTx/>
              <a:buSzTx/>
              <a:buFontTx/>
              <a:buNone/>
              <a:defRPr/>
            </a:pPr>
            <a:r>
              <a:rPr lang="zh-CN" altLang="en-US" sz="2800" noProof="0" dirty="0">
                <a:ln>
                  <a:noFill/>
                </a:ln>
                <a:solidFill>
                  <a:srgbClr val="222A35"/>
                </a:solidFill>
                <a:effectLst/>
                <a:uLnTx/>
                <a:uFillTx/>
                <a:sym typeface="+mn-ea"/>
              </a:rPr>
              <a:t>支持多种扫描方式分析</a:t>
            </a:r>
            <a:endParaRPr lang="zh-CN" altLang="en-US" sz="2800" noProof="0" dirty="0">
              <a:ln>
                <a:noFill/>
              </a:ln>
              <a:solidFill>
                <a:srgbClr val="222A35"/>
              </a:solidFill>
              <a:effectLst/>
              <a:uLnTx/>
              <a:uFillTx/>
              <a:sym typeface="+mn-ea"/>
            </a:endParaRPr>
          </a:p>
        </p:txBody>
      </p:sp>
      <p:pic>
        <p:nvPicPr>
          <p:cNvPr id="11" name="图片 10" descr="未标题-2"/>
          <p:cNvPicPr>
            <a:picLocks noChangeAspect="1"/>
          </p:cNvPicPr>
          <p:nvPr/>
        </p:nvPicPr>
        <p:blipFill>
          <a:blip r:embed="rId2"/>
          <a:stretch>
            <a:fillRect/>
          </a:stretch>
        </p:blipFill>
        <p:spPr>
          <a:xfrm>
            <a:off x="10088880" y="264795"/>
            <a:ext cx="1842770" cy="408305"/>
          </a:xfrm>
          <a:prstGeom prst="rect">
            <a:avLst/>
          </a:prstGeom>
        </p:spPr>
      </p:pic>
      <p:sp>
        <p:nvSpPr>
          <p:cNvPr id="26" name="矩形 25"/>
          <p:cNvSpPr/>
          <p:nvPr/>
        </p:nvSpPr>
        <p:spPr>
          <a:xfrm>
            <a:off x="538161" y="1225768"/>
            <a:ext cx="11115678" cy="1014730"/>
          </a:xfrm>
          <a:prstGeom prst="rect">
            <a:avLst/>
          </a:prstGeom>
        </p:spPr>
        <p:txBody>
          <a:bodyPr wrap="square">
            <a:spAutoFit/>
          </a:bodyPr>
          <a:p>
            <a:pPr marR="0" lvl="0" indent="0" algn="ctr" defTabSz="914400" rtl="0" eaLnBrk="1" fontAlgn="auto" latinLnBrk="0" hangingPunct="1">
              <a:lnSpc>
                <a:spcPct val="150000"/>
              </a:lnSpc>
              <a:spcBef>
                <a:spcPts val="0"/>
              </a:spcBef>
              <a:spcAft>
                <a:spcPts val="0"/>
              </a:spcAft>
              <a:buClrTx/>
              <a:buSzTx/>
              <a:buFont typeface="+mj-ea"/>
              <a:buNone/>
              <a:defRPr/>
            </a:pPr>
            <a:r>
              <a:rPr kumimoji="0" lang="zh-CN" altLang="en-US" sz="2000" b="1" i="0" u="none" strike="noStrike" kern="1200" cap="none" spc="0" normalizeH="0" baseline="0" noProof="0" dirty="0">
                <a:ln>
                  <a:noFill/>
                </a:ln>
                <a:solidFill>
                  <a:srgbClr val="546882"/>
                </a:solidFill>
                <a:effectLst/>
                <a:uLnTx/>
                <a:uFillTx/>
                <a:latin typeface="微软雅黑" charset="-122"/>
                <a:ea typeface="微软雅黑" charset="-122"/>
                <a:cs typeface="+mn-cs"/>
              </a:rPr>
              <a:t>支持对源代码、二进制文件、远程代码仓库等多种格式的文件进行分析。</a:t>
            </a:r>
            <a:endParaRPr kumimoji="0" lang="zh-CN" altLang="en-US" sz="2000" b="1" i="0" u="none" strike="noStrike" kern="1200" cap="none" spc="0" normalizeH="0" baseline="0" noProof="0" dirty="0">
              <a:ln>
                <a:noFill/>
              </a:ln>
              <a:solidFill>
                <a:srgbClr val="546882"/>
              </a:solidFill>
              <a:effectLst/>
              <a:uLnTx/>
              <a:uFillTx/>
              <a:latin typeface="微软雅黑" charset="-122"/>
              <a:ea typeface="微软雅黑" charset="-122"/>
              <a:cs typeface="+mn-cs"/>
            </a:endParaRPr>
          </a:p>
          <a:p>
            <a:pPr marL="0" marR="0" lvl="0" indent="457200" algn="ctr" defTabSz="914400" rtl="0" eaLnBrk="1" fontAlgn="auto" latinLnBrk="0" hangingPunct="1">
              <a:lnSpc>
                <a:spcPct val="15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546882"/>
              </a:solidFill>
              <a:effectLst/>
              <a:uLnTx/>
              <a:uFillTx/>
              <a:latin typeface="微软雅黑" charset="-122"/>
              <a:ea typeface="微软雅黑" charset="-122"/>
              <a:cs typeface="+mn-cs"/>
            </a:endParaRPr>
          </a:p>
        </p:txBody>
      </p:sp>
      <p:pic>
        <p:nvPicPr>
          <p:cNvPr id="6" name="图片 5"/>
          <p:cNvPicPr>
            <a:picLocks noChangeAspect="1"/>
          </p:cNvPicPr>
          <p:nvPr/>
        </p:nvPicPr>
        <p:blipFill>
          <a:blip r:embed="rId3"/>
          <a:stretch>
            <a:fillRect/>
          </a:stretch>
        </p:blipFill>
        <p:spPr>
          <a:xfrm>
            <a:off x="2464793" y="2361605"/>
            <a:ext cx="7262414" cy="4191908"/>
          </a:xfrm>
          <a:prstGeom prst="rect">
            <a:avLst/>
          </a:prstGeom>
        </p:spPr>
      </p:pic>
      <p:pic>
        <p:nvPicPr>
          <p:cNvPr id="2" name="图片 1"/>
          <p:cNvPicPr>
            <a:picLocks noChangeAspect="1"/>
          </p:cNvPicPr>
          <p:nvPr/>
        </p:nvPicPr>
        <p:blipFill>
          <a:blip r:embed="rId4"/>
          <a:stretch>
            <a:fillRect/>
          </a:stretch>
        </p:blipFill>
        <p:spPr>
          <a:xfrm>
            <a:off x="3505200" y="2606675"/>
            <a:ext cx="5182870" cy="3247390"/>
          </a:xfrm>
          <a:prstGeom prst="rect">
            <a:avLst/>
          </a:prstGeom>
        </p:spPr>
      </p:pic>
      <p:sp>
        <p:nvSpPr>
          <p:cNvPr id="13" name="椭圆 12"/>
          <p:cNvSpPr/>
          <p:nvPr/>
        </p:nvSpPr>
        <p:spPr>
          <a:xfrm>
            <a:off x="1708785" y="1459865"/>
            <a:ext cx="172720" cy="172720"/>
          </a:xfrm>
          <a:prstGeom prst="ellipse">
            <a:avLst/>
          </a:prstGeom>
          <a:gradFill flip="none" rotWithShape="1">
            <a:gsLst>
              <a:gs pos="0">
                <a:srgbClr val="0F8AEC"/>
              </a:gs>
              <a:gs pos="100000">
                <a:srgbClr val="00EC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ppt_x"/>
                                          </p:val>
                                        </p:tav>
                                        <p:tav tm="100000">
                                          <p:val>
                                            <p:strVal val="#ppt_x"/>
                                          </p:val>
                                        </p:tav>
                                      </p:tavLst>
                                    </p:anim>
                                    <p:anim calcmode="lin" valueType="num">
                                      <p:cBhvr additive="base">
                                        <p:cTn id="8"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5" name="椭圆 4"/>
          <p:cNvSpPr/>
          <p:nvPr/>
        </p:nvSpPr>
        <p:spPr>
          <a:xfrm rot="17100000">
            <a:off x="163195" y="213360"/>
            <a:ext cx="556260" cy="556260"/>
          </a:xfrm>
          <a:prstGeom prst="ellipse">
            <a:avLst/>
          </a:prstGeom>
          <a:gradFill flip="none" rotWithShape="1">
            <a:gsLst>
              <a:gs pos="0">
                <a:schemeClr val="bg1"/>
              </a:gs>
              <a:gs pos="100000">
                <a:srgbClr val="FF9601"/>
              </a:gs>
            </a:gsLst>
            <a:lin ang="18900000" scaled="1"/>
            <a:tileRect/>
          </a:gradFill>
          <a:ln>
            <a:noFill/>
          </a:ln>
          <a:effectLst/>
        </p:spPr>
        <p:txBody>
          <a:bodyPr vert="horz" wrap="square" lIns="91440" tIns="45720" rIns="91440" bIns="45720" numCol="1" anchor="t" anchorCtr="0" compatLnSpc="1"/>
          <a:p>
            <a:endParaRPr lang="zh-CN" altLang="en-US">
              <a:solidFill>
                <a:schemeClr val="tx1"/>
              </a:solidFill>
            </a:endParaRPr>
          </a:p>
        </p:txBody>
      </p:sp>
      <p:sp>
        <p:nvSpPr>
          <p:cNvPr id="29" name="TextBox 5"/>
          <p:cNvSpPr txBox="1"/>
          <p:nvPr/>
        </p:nvSpPr>
        <p:spPr>
          <a:xfrm>
            <a:off x="425450" y="264795"/>
            <a:ext cx="8670925" cy="520700"/>
          </a:xfrm>
          <a:prstGeom prst="rect">
            <a:avLst/>
          </a:prstGeom>
          <a:noFill/>
        </p:spPr>
        <p:txBody>
          <a:bodyPr wrap="square" lIns="91280" tIns="45718" rIns="91280" bIns="45718">
            <a:spAutoFit/>
          </a:bodyPr>
          <a:lstStyle>
            <a:defPPr>
              <a:defRPr lang="zh-CN"/>
            </a:defPPr>
            <a:lvl1pPr defTabSz="912495">
              <a:defRPr sz="3200" b="1">
                <a:solidFill>
                  <a:schemeClr val="bg1"/>
                </a:solidFill>
                <a:latin typeface="微软雅黑" charset="-122"/>
                <a:ea typeface="微软雅黑" charset="-122"/>
              </a:defRPr>
            </a:lvl1pPr>
            <a:lvl2pPr marL="455930" defTabSz="912495">
              <a:defRPr sz="1900"/>
            </a:lvl2pPr>
            <a:lvl3pPr marL="912495" defTabSz="912495">
              <a:defRPr sz="1900"/>
            </a:lvl3pPr>
            <a:lvl4pPr marL="1369060" defTabSz="912495">
              <a:defRPr sz="1900"/>
            </a:lvl4pPr>
            <a:lvl5pPr marL="1824990" defTabSz="912495">
              <a:defRPr sz="1900"/>
            </a:lvl5pPr>
            <a:lvl6pPr marL="2281555" defTabSz="912495">
              <a:defRPr sz="1900"/>
            </a:lvl6pPr>
            <a:lvl7pPr marL="2737485" defTabSz="912495">
              <a:defRPr sz="1900"/>
            </a:lvl7pPr>
            <a:lvl8pPr marL="3194050" defTabSz="912495">
              <a:defRPr sz="1900"/>
            </a:lvl8pPr>
            <a:lvl9pPr marL="3649980" defTabSz="912495">
              <a:defRPr sz="1900"/>
            </a:lvl9pPr>
          </a:lstStyle>
          <a:p>
            <a:pPr marL="0" marR="0" lvl="0" indent="0" algn="l" defTabSz="912495" rtl="0" eaLnBrk="1" fontAlgn="auto" latinLnBrk="0" hangingPunct="1">
              <a:lnSpc>
                <a:spcPct val="100000"/>
              </a:lnSpc>
              <a:spcBef>
                <a:spcPts val="0"/>
              </a:spcBef>
              <a:spcAft>
                <a:spcPts val="0"/>
              </a:spcAft>
              <a:buClrTx/>
              <a:buSzTx/>
              <a:buFontTx/>
              <a:buNone/>
              <a:defRPr/>
            </a:pPr>
            <a:r>
              <a:rPr lang="zh-CN" altLang="en-US" sz="2800" noProof="0" dirty="0">
                <a:ln>
                  <a:noFill/>
                </a:ln>
                <a:solidFill>
                  <a:srgbClr val="222A35"/>
                </a:solidFill>
                <a:effectLst/>
                <a:uLnTx/>
                <a:uFillTx/>
                <a:sym typeface="+mn-ea"/>
              </a:rPr>
              <a:t>开源组件漏洞与许可分析</a:t>
            </a:r>
            <a:endParaRPr lang="zh-CN" altLang="en-US" sz="2800" noProof="0" dirty="0">
              <a:ln>
                <a:noFill/>
              </a:ln>
              <a:solidFill>
                <a:srgbClr val="222A35"/>
              </a:solidFill>
              <a:effectLst/>
              <a:uLnTx/>
              <a:uFillTx/>
              <a:sym typeface="+mn-ea"/>
            </a:endParaRPr>
          </a:p>
        </p:txBody>
      </p:sp>
      <p:pic>
        <p:nvPicPr>
          <p:cNvPr id="11" name="图片 10" descr="未标题-2"/>
          <p:cNvPicPr>
            <a:picLocks noChangeAspect="1"/>
          </p:cNvPicPr>
          <p:nvPr/>
        </p:nvPicPr>
        <p:blipFill>
          <a:blip r:embed="rId2"/>
          <a:stretch>
            <a:fillRect/>
          </a:stretch>
        </p:blipFill>
        <p:spPr>
          <a:xfrm>
            <a:off x="10088880" y="264795"/>
            <a:ext cx="1842770" cy="408305"/>
          </a:xfrm>
          <a:prstGeom prst="rect">
            <a:avLst/>
          </a:prstGeom>
        </p:spPr>
      </p:pic>
      <p:sp>
        <p:nvSpPr>
          <p:cNvPr id="7" name="矩形: 圆角 8"/>
          <p:cNvSpPr/>
          <p:nvPr/>
        </p:nvSpPr>
        <p:spPr>
          <a:xfrm>
            <a:off x="548553" y="1235434"/>
            <a:ext cx="11190124" cy="2683828"/>
          </a:xfrm>
          <a:prstGeom prst="roundRect">
            <a:avLst>
              <a:gd name="adj" fmla="val 4412"/>
            </a:avLst>
          </a:prstGeom>
          <a:solidFill>
            <a:srgbClr val="41A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 name="组合 9"/>
          <p:cNvGrpSpPr/>
          <p:nvPr/>
        </p:nvGrpSpPr>
        <p:grpSpPr>
          <a:xfrm>
            <a:off x="683568" y="1478874"/>
            <a:ext cx="11115678" cy="787523"/>
            <a:chOff x="683568" y="1478874"/>
            <a:chExt cx="11115678" cy="787523"/>
          </a:xfrm>
        </p:grpSpPr>
        <p:sp>
          <p:nvSpPr>
            <p:cNvPr id="12" name="矩形 11"/>
            <p:cNvSpPr/>
            <p:nvPr/>
          </p:nvSpPr>
          <p:spPr>
            <a:xfrm>
              <a:off x="683568" y="1586554"/>
              <a:ext cx="11115678" cy="553085"/>
            </a:xfrm>
            <a:prstGeom prst="rect">
              <a:avLst/>
            </a:prstGeom>
          </p:spPr>
          <p:txBody>
            <a:bodyPr wrap="square">
              <a:spAutoFit/>
            </a:bodyPr>
            <a:p>
              <a:pPr marL="0" marR="0" lvl="0" indent="457200" algn="l"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1"/>
                  </a:solidFill>
                  <a:effectLst/>
                  <a:uLnTx/>
                  <a:uFillTx/>
                  <a:latin typeface="微软雅黑" charset="-122"/>
                  <a:ea typeface="微软雅黑" charset="-122"/>
                  <a:cs typeface="+mn-cs"/>
                </a:rPr>
                <a:t>开源组件漏洞、许可分析</a:t>
              </a:r>
              <a:endParaRPr kumimoji="0" lang="zh-CN" altLang="en-US" sz="2000" b="1" i="0" u="none" strike="noStrike" kern="1200" cap="none" spc="0" normalizeH="0" baseline="0" noProof="0" dirty="0">
                <a:ln>
                  <a:noFill/>
                </a:ln>
                <a:solidFill>
                  <a:schemeClr val="bg1"/>
                </a:solidFill>
                <a:effectLst/>
                <a:uLnTx/>
                <a:uFillTx/>
                <a:latin typeface="微软雅黑" charset="-122"/>
                <a:ea typeface="微软雅黑" charset="-122"/>
                <a:cs typeface="+mn-cs"/>
              </a:endParaRPr>
            </a:p>
          </p:txBody>
        </p:sp>
        <p:sp>
          <p:nvSpPr>
            <p:cNvPr id="13" name="矩形 12"/>
            <p:cNvSpPr/>
            <p:nvPr/>
          </p:nvSpPr>
          <p:spPr>
            <a:xfrm>
              <a:off x="4515792" y="1478874"/>
              <a:ext cx="6805351" cy="787523"/>
            </a:xfrm>
            <a:prstGeom prst="rect">
              <a:avLst/>
            </a:prstGeom>
          </p:spPr>
          <p:txBody>
            <a:bodyPr wrap="square">
              <a:spAutoFit/>
            </a:bodyPr>
            <a:p>
              <a:pPr marL="457200" marR="0" lvl="0" indent="-457200" algn="l" defTabSz="914400" rtl="0" eaLnBrk="1" fontAlgn="auto" latinLnBrk="0" hangingPunct="1">
                <a:lnSpc>
                  <a:spcPct val="150000"/>
                </a:lnSpc>
                <a:spcBef>
                  <a:spcPts val="0"/>
                </a:spcBef>
                <a:spcAft>
                  <a:spcPts val="0"/>
                </a:spcAft>
                <a:buClrTx/>
                <a:buSzTx/>
                <a:buFont typeface="+mj-ea"/>
                <a:buAutoNum type="circleNumDbPlain"/>
                <a:defRPr/>
              </a:pPr>
              <a:r>
                <a:rPr kumimoji="0" lang="zh-CN" altLang="en-US" sz="1600" b="1" i="0" u="none" strike="noStrike" kern="1200" cap="none" spc="0" normalizeH="0" baseline="0" noProof="0" dirty="0">
                  <a:ln>
                    <a:noFill/>
                  </a:ln>
                  <a:solidFill>
                    <a:schemeClr val="bg1"/>
                  </a:solidFill>
                  <a:effectLst/>
                  <a:uLnTx/>
                  <a:uFillTx/>
                  <a:latin typeface="微软雅黑" charset="-122"/>
                  <a:ea typeface="微软雅黑" charset="-122"/>
                  <a:cs typeface="+mn-cs"/>
                </a:rPr>
                <a:t>可自动识别应用系统所引入的第三方组件已知漏洞；</a:t>
              </a:r>
              <a:endParaRPr kumimoji="0" lang="en-US" altLang="zh-CN" sz="1600" b="1" i="0" u="none" strike="noStrike" kern="1200" cap="none" spc="0" normalizeH="0" baseline="0" noProof="0" dirty="0">
                <a:ln>
                  <a:noFill/>
                </a:ln>
                <a:solidFill>
                  <a:schemeClr val="bg1"/>
                </a:solidFill>
                <a:effectLst/>
                <a:uLnTx/>
                <a:uFillTx/>
                <a:latin typeface="微软雅黑" charset="-122"/>
                <a:ea typeface="微软雅黑" charset="-122"/>
                <a:cs typeface="+mn-cs"/>
              </a:endParaRPr>
            </a:p>
            <a:p>
              <a:pPr marL="457200" marR="0" lvl="0" indent="-457200" algn="l" defTabSz="914400" rtl="0" eaLnBrk="1" fontAlgn="auto" latinLnBrk="0" hangingPunct="1">
                <a:lnSpc>
                  <a:spcPct val="150000"/>
                </a:lnSpc>
                <a:spcBef>
                  <a:spcPts val="0"/>
                </a:spcBef>
                <a:spcAft>
                  <a:spcPts val="0"/>
                </a:spcAft>
                <a:buClrTx/>
                <a:buSzTx/>
                <a:buFont typeface="+mj-ea"/>
                <a:buAutoNum type="circleNumDbPlain"/>
                <a:defRPr/>
              </a:pPr>
              <a:r>
                <a:rPr kumimoji="0" lang="zh-CN" altLang="en-US" sz="1600" b="1" i="0" u="none" strike="noStrike" kern="1200" cap="none" spc="0" normalizeH="0" baseline="0" noProof="0" dirty="0">
                  <a:ln>
                    <a:noFill/>
                  </a:ln>
                  <a:solidFill>
                    <a:schemeClr val="bg1"/>
                  </a:solidFill>
                  <a:effectLst/>
                  <a:uLnTx/>
                  <a:uFillTx/>
                  <a:latin typeface="微软雅黑" charset="-122"/>
                  <a:ea typeface="微软雅黑" charset="-122"/>
                  <a:cs typeface="+mn-cs"/>
                </a:rPr>
                <a:t>可自动识别应用系统所引入的第三方开源组件许可风险信息；</a:t>
              </a:r>
              <a:endParaRPr kumimoji="0" lang="zh-CN" altLang="en-US" sz="1600" b="1" i="0" u="none" strike="noStrike" kern="1200" cap="none" spc="0" normalizeH="0" baseline="0" noProof="0" dirty="0">
                <a:ln>
                  <a:noFill/>
                </a:ln>
                <a:solidFill>
                  <a:schemeClr val="bg1"/>
                </a:solidFill>
                <a:effectLst/>
                <a:uLnTx/>
                <a:uFillTx/>
                <a:latin typeface="微软雅黑" charset="-122"/>
                <a:ea typeface="微软雅黑" charset="-122"/>
                <a:cs typeface="+mn-cs"/>
              </a:endParaRPr>
            </a:p>
          </p:txBody>
        </p:sp>
      </p:grpSp>
      <p:pic>
        <p:nvPicPr>
          <p:cNvPr id="14" name="图片 13"/>
          <p:cNvPicPr>
            <a:picLocks noChangeAspect="1"/>
          </p:cNvPicPr>
          <p:nvPr/>
        </p:nvPicPr>
        <p:blipFill>
          <a:blip r:embed="rId3"/>
          <a:stretch>
            <a:fillRect/>
          </a:stretch>
        </p:blipFill>
        <p:spPr>
          <a:xfrm>
            <a:off x="3847895" y="1637435"/>
            <a:ext cx="4591050" cy="4591050"/>
          </a:xfrm>
          <a:prstGeom prst="rect">
            <a:avLst/>
          </a:prstGeom>
        </p:spPr>
      </p:pic>
      <p:pic>
        <p:nvPicPr>
          <p:cNvPr id="15" name="图片 14"/>
          <p:cNvPicPr>
            <a:picLocks noChangeAspect="1"/>
          </p:cNvPicPr>
          <p:nvPr/>
        </p:nvPicPr>
        <p:blipFill>
          <a:blip r:embed="rId4"/>
          <a:stretch>
            <a:fillRect/>
          </a:stretch>
        </p:blipFill>
        <p:spPr>
          <a:xfrm>
            <a:off x="2464793" y="2736708"/>
            <a:ext cx="7262414" cy="4191908"/>
          </a:xfrm>
          <a:prstGeom prst="rect">
            <a:avLst/>
          </a:prstGeom>
        </p:spPr>
      </p:pic>
      <p:pic>
        <p:nvPicPr>
          <p:cNvPr id="18" name="图片 17"/>
          <p:cNvPicPr>
            <a:picLocks noChangeAspect="1"/>
          </p:cNvPicPr>
          <p:nvPr/>
        </p:nvPicPr>
        <p:blipFill>
          <a:blip r:embed="rId5"/>
          <a:stretch>
            <a:fillRect/>
          </a:stretch>
        </p:blipFill>
        <p:spPr>
          <a:xfrm>
            <a:off x="3510915" y="2959735"/>
            <a:ext cx="5176520" cy="32600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3" presetClass="entr" presetSubtype="16" fill="hold" nodeType="withEffect">
                                  <p:stCondLst>
                                    <p:cond delay="750"/>
                                  </p:stCondLst>
                                  <p:childTnLst>
                                    <p:set>
                                      <p:cBhvr>
                                        <p:cTn id="9" dur="1" fill="hold">
                                          <p:stCondLst>
                                            <p:cond delay="0"/>
                                          </p:stCondLst>
                                        </p:cTn>
                                        <p:tgtEl>
                                          <p:spTgt spid="14"/>
                                        </p:tgtEl>
                                        <p:attrNameLst>
                                          <p:attrName>style.visibility</p:attrName>
                                        </p:attrNameLst>
                                      </p:cBhvr>
                                      <p:to>
                                        <p:strVal val="visible"/>
                                      </p:to>
                                    </p:set>
                                    <p:anim calcmode="lin" valueType="num">
                                      <p:cBhvr>
                                        <p:cTn id="10" dur="300" fill="hold"/>
                                        <p:tgtEl>
                                          <p:spTgt spid="14"/>
                                        </p:tgtEl>
                                        <p:attrNameLst>
                                          <p:attrName>ppt_w</p:attrName>
                                        </p:attrNameLst>
                                      </p:cBhvr>
                                      <p:tavLst>
                                        <p:tav tm="0">
                                          <p:val>
                                            <p:fltVal val="0"/>
                                          </p:val>
                                        </p:tav>
                                        <p:tav tm="100000">
                                          <p:val>
                                            <p:strVal val="#ppt_w"/>
                                          </p:val>
                                        </p:tav>
                                      </p:tavLst>
                                    </p:anim>
                                    <p:anim calcmode="lin" valueType="num">
                                      <p:cBhvr>
                                        <p:cTn id="11" dur="300" fill="hold"/>
                                        <p:tgtEl>
                                          <p:spTgt spid="14"/>
                                        </p:tgtEl>
                                        <p:attrNameLst>
                                          <p:attrName>ppt_h</p:attrName>
                                        </p:attrNameLst>
                                      </p:cBhvr>
                                      <p:tavLst>
                                        <p:tav tm="0">
                                          <p:val>
                                            <p:fltVal val="0"/>
                                          </p:val>
                                        </p:tav>
                                        <p:tav tm="100000">
                                          <p:val>
                                            <p:strVal val="#ppt_h"/>
                                          </p:val>
                                        </p:tav>
                                      </p:tavLst>
                                    </p:anim>
                                  </p:childTnLst>
                                </p:cTn>
                              </p:par>
                              <p:par>
                                <p:cTn id="12" presetID="6" presetClass="emph" presetSubtype="0" autoRev="1" fill="hold" nodeType="withEffect">
                                  <p:stCondLst>
                                    <p:cond delay="1000"/>
                                  </p:stCondLst>
                                  <p:childTnLst>
                                    <p:animScale>
                                      <p:cBhvr>
                                        <p:cTn id="13" dur="200" fill="hold"/>
                                        <p:tgtEl>
                                          <p:spTgt spid="1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5" name="椭圆 4"/>
          <p:cNvSpPr/>
          <p:nvPr/>
        </p:nvSpPr>
        <p:spPr>
          <a:xfrm rot="17100000">
            <a:off x="163195" y="213360"/>
            <a:ext cx="556260" cy="556260"/>
          </a:xfrm>
          <a:prstGeom prst="ellipse">
            <a:avLst/>
          </a:prstGeom>
          <a:gradFill flip="none" rotWithShape="1">
            <a:gsLst>
              <a:gs pos="0">
                <a:schemeClr val="bg1"/>
              </a:gs>
              <a:gs pos="100000">
                <a:srgbClr val="FF9601"/>
              </a:gs>
            </a:gsLst>
            <a:lin ang="18900000" scaled="1"/>
            <a:tileRect/>
          </a:gradFill>
          <a:ln>
            <a:noFill/>
          </a:ln>
          <a:effectLst/>
        </p:spPr>
        <p:txBody>
          <a:bodyPr vert="horz" wrap="square" lIns="91440" tIns="45720" rIns="91440" bIns="45720" numCol="1" anchor="t" anchorCtr="0" compatLnSpc="1"/>
          <a:p>
            <a:endParaRPr lang="zh-CN" altLang="en-US">
              <a:solidFill>
                <a:schemeClr val="tx1"/>
              </a:solidFill>
            </a:endParaRPr>
          </a:p>
        </p:txBody>
      </p:sp>
      <p:sp>
        <p:nvSpPr>
          <p:cNvPr id="29" name="TextBox 5"/>
          <p:cNvSpPr txBox="1"/>
          <p:nvPr/>
        </p:nvSpPr>
        <p:spPr>
          <a:xfrm>
            <a:off x="425450" y="264795"/>
            <a:ext cx="8670925" cy="520700"/>
          </a:xfrm>
          <a:prstGeom prst="rect">
            <a:avLst/>
          </a:prstGeom>
          <a:noFill/>
        </p:spPr>
        <p:txBody>
          <a:bodyPr wrap="square" lIns="91280" tIns="45718" rIns="91280" bIns="45718">
            <a:spAutoFit/>
          </a:bodyPr>
          <a:lstStyle>
            <a:defPPr>
              <a:defRPr lang="zh-CN"/>
            </a:defPPr>
            <a:lvl1pPr defTabSz="912495">
              <a:defRPr sz="3200" b="1">
                <a:solidFill>
                  <a:schemeClr val="bg1"/>
                </a:solidFill>
                <a:latin typeface="微软雅黑" charset="-122"/>
                <a:ea typeface="微软雅黑" charset="-122"/>
              </a:defRPr>
            </a:lvl1pPr>
            <a:lvl2pPr marL="455930" defTabSz="912495">
              <a:defRPr sz="1900"/>
            </a:lvl2pPr>
            <a:lvl3pPr marL="912495" defTabSz="912495">
              <a:defRPr sz="1900"/>
            </a:lvl3pPr>
            <a:lvl4pPr marL="1369060" defTabSz="912495">
              <a:defRPr sz="1900"/>
            </a:lvl4pPr>
            <a:lvl5pPr marL="1824990" defTabSz="912495">
              <a:defRPr sz="1900"/>
            </a:lvl5pPr>
            <a:lvl6pPr marL="2281555" defTabSz="912495">
              <a:defRPr sz="1900"/>
            </a:lvl6pPr>
            <a:lvl7pPr marL="2737485" defTabSz="912495">
              <a:defRPr sz="1900"/>
            </a:lvl7pPr>
            <a:lvl8pPr marL="3194050" defTabSz="912495">
              <a:defRPr sz="1900"/>
            </a:lvl8pPr>
            <a:lvl9pPr marL="3649980" defTabSz="912495">
              <a:defRPr sz="1900"/>
            </a:lvl9pPr>
          </a:lstStyle>
          <a:p>
            <a:pPr marL="0" marR="0" lvl="0" indent="0" algn="l" defTabSz="912495" rtl="0" eaLnBrk="1" fontAlgn="auto" latinLnBrk="0" hangingPunct="1">
              <a:lnSpc>
                <a:spcPct val="100000"/>
              </a:lnSpc>
              <a:spcBef>
                <a:spcPts val="0"/>
              </a:spcBef>
              <a:spcAft>
                <a:spcPts val="0"/>
              </a:spcAft>
              <a:buClrTx/>
              <a:buSzTx/>
              <a:buFontTx/>
              <a:buNone/>
              <a:defRPr/>
            </a:pPr>
            <a:r>
              <a:rPr lang="zh-CN" altLang="en-US" sz="2800" noProof="0" dirty="0">
                <a:ln>
                  <a:noFill/>
                </a:ln>
                <a:solidFill>
                  <a:srgbClr val="222A35"/>
                </a:solidFill>
                <a:effectLst/>
                <a:uLnTx/>
                <a:uFillTx/>
                <a:sym typeface="+mn-ea"/>
              </a:rPr>
              <a:t>组件引用情况和依赖关系分析</a:t>
            </a:r>
            <a:endParaRPr lang="zh-CN" altLang="en-US" sz="2800" noProof="0" dirty="0">
              <a:ln>
                <a:noFill/>
              </a:ln>
              <a:solidFill>
                <a:srgbClr val="222A35"/>
              </a:solidFill>
              <a:effectLst/>
              <a:uLnTx/>
              <a:uFillTx/>
              <a:sym typeface="+mn-ea"/>
            </a:endParaRPr>
          </a:p>
        </p:txBody>
      </p:sp>
      <p:pic>
        <p:nvPicPr>
          <p:cNvPr id="11" name="图片 10" descr="未标题-2"/>
          <p:cNvPicPr>
            <a:picLocks noChangeAspect="1"/>
          </p:cNvPicPr>
          <p:nvPr/>
        </p:nvPicPr>
        <p:blipFill>
          <a:blip r:embed="rId2"/>
          <a:stretch>
            <a:fillRect/>
          </a:stretch>
        </p:blipFill>
        <p:spPr>
          <a:xfrm>
            <a:off x="10088880" y="264795"/>
            <a:ext cx="1842770" cy="408305"/>
          </a:xfrm>
          <a:prstGeom prst="rect">
            <a:avLst/>
          </a:prstGeom>
        </p:spPr>
      </p:pic>
      <p:sp>
        <p:nvSpPr>
          <p:cNvPr id="9" name="矩形 8"/>
          <p:cNvSpPr/>
          <p:nvPr/>
        </p:nvSpPr>
        <p:spPr>
          <a:xfrm>
            <a:off x="538161" y="1030188"/>
            <a:ext cx="11115678" cy="1014730"/>
          </a:xfrm>
          <a:prstGeom prst="rect">
            <a:avLst/>
          </a:prstGeom>
        </p:spPr>
        <p:txBody>
          <a:bodyPr wrap="square">
            <a:spAutoFit/>
          </a:bodyPr>
          <a:p>
            <a:pPr lvl="0" algn="ctr">
              <a:lnSpc>
                <a:spcPct val="150000"/>
              </a:lnSpc>
              <a:defRPr/>
            </a:pPr>
            <a:r>
              <a:rPr lang="zh-CN" altLang="en-US" sz="2000" b="1" dirty="0">
                <a:solidFill>
                  <a:srgbClr val="546882"/>
                </a:solidFill>
                <a:latin typeface="微软雅黑" charset="-122"/>
                <a:ea typeface="微软雅黑" charset="-122"/>
              </a:rPr>
              <a:t>自鉴AI的智能</a:t>
            </a:r>
            <a:r>
              <a:rPr lang="zh-CN" altLang="en-US" sz="2000" b="1" dirty="0">
                <a:solidFill>
                  <a:srgbClr val="546882"/>
                </a:solidFill>
                <a:latin typeface="微软雅黑" charset="-122"/>
                <a:ea typeface="微软雅黑" charset="-122"/>
                <a:sym typeface="+mn-ea"/>
              </a:rPr>
              <a:t>组件</a:t>
            </a:r>
            <a:r>
              <a:rPr lang="zh-CN" altLang="en-US" sz="2000" b="1" dirty="0">
                <a:solidFill>
                  <a:srgbClr val="546882"/>
                </a:solidFill>
                <a:latin typeface="微软雅黑" charset="-122"/>
                <a:ea typeface="微软雅黑" charset="-122"/>
              </a:rPr>
              <a:t>分析引擎，全方位识别各种类型的三方组件，</a:t>
            </a:r>
            <a:endParaRPr lang="zh-CN" altLang="en-US" sz="2000" b="1" dirty="0">
              <a:solidFill>
                <a:srgbClr val="546882"/>
              </a:solidFill>
              <a:latin typeface="微软雅黑" charset="-122"/>
              <a:ea typeface="微软雅黑" charset="-122"/>
            </a:endParaRPr>
          </a:p>
          <a:p>
            <a:pPr lvl="0" algn="ctr">
              <a:lnSpc>
                <a:spcPct val="150000"/>
              </a:lnSpc>
              <a:defRPr/>
            </a:pPr>
            <a:r>
              <a:rPr lang="en-US" altLang="zh-CN" sz="2000" b="1" dirty="0">
                <a:solidFill>
                  <a:srgbClr val="546882"/>
                </a:solidFill>
                <a:latin typeface="微软雅黑" charset="-122"/>
                <a:ea typeface="微软雅黑" charset="-122"/>
              </a:rPr>
              <a:t>         </a:t>
            </a:r>
            <a:r>
              <a:rPr lang="zh-CN" altLang="en-US" sz="2000" b="1" dirty="0">
                <a:solidFill>
                  <a:srgbClr val="546882"/>
                </a:solidFill>
                <a:latin typeface="微软雅黑" charset="-122"/>
                <a:ea typeface="微软雅黑" charset="-122"/>
              </a:rPr>
              <a:t>以及组件之间的互相依赖关系，数据可视化以</a:t>
            </a:r>
            <a:r>
              <a:rPr lang="zh-CN" altLang="en-US" sz="2000" b="1" dirty="0">
                <a:solidFill>
                  <a:srgbClr val="546882"/>
                </a:solidFill>
                <a:latin typeface="微软雅黑" charset="-122"/>
                <a:ea typeface="微软雅黑" charset="-122"/>
                <a:sym typeface="+mn-ea"/>
              </a:rPr>
              <a:t>层级树形</a:t>
            </a:r>
            <a:r>
              <a:rPr lang="zh-CN" altLang="en-US" sz="2000" b="1" dirty="0">
                <a:solidFill>
                  <a:srgbClr val="546882"/>
                </a:solidFill>
                <a:latin typeface="微软雅黑" charset="-122"/>
                <a:ea typeface="微软雅黑" charset="-122"/>
              </a:rPr>
              <a:t>展示清晰明了。</a:t>
            </a:r>
            <a:endParaRPr lang="zh-CN" altLang="en-US" sz="2000" b="1" dirty="0">
              <a:solidFill>
                <a:srgbClr val="546882"/>
              </a:solidFill>
              <a:latin typeface="微软雅黑" charset="-122"/>
              <a:ea typeface="微软雅黑" charset="-122"/>
            </a:endParaRPr>
          </a:p>
        </p:txBody>
      </p:sp>
      <p:pic>
        <p:nvPicPr>
          <p:cNvPr id="4" name="图片 3"/>
          <p:cNvPicPr>
            <a:picLocks noChangeAspect="1"/>
          </p:cNvPicPr>
          <p:nvPr/>
        </p:nvPicPr>
        <p:blipFill>
          <a:blip r:embed="rId3"/>
          <a:stretch>
            <a:fillRect/>
          </a:stretch>
        </p:blipFill>
        <p:spPr>
          <a:xfrm>
            <a:off x="2358195" y="2239063"/>
            <a:ext cx="7475610" cy="4314966"/>
          </a:xfrm>
          <a:prstGeom prst="rect">
            <a:avLst/>
          </a:prstGeom>
        </p:spPr>
      </p:pic>
      <p:pic>
        <p:nvPicPr>
          <p:cNvPr id="6" name="图片 5"/>
          <p:cNvPicPr>
            <a:picLocks noChangeAspect="1"/>
          </p:cNvPicPr>
          <p:nvPr/>
        </p:nvPicPr>
        <p:blipFill>
          <a:blip r:embed="rId4"/>
          <a:stretch>
            <a:fillRect/>
          </a:stretch>
        </p:blipFill>
        <p:spPr>
          <a:xfrm>
            <a:off x="3428365" y="2509520"/>
            <a:ext cx="5327650" cy="3324225"/>
          </a:xfrm>
          <a:prstGeom prst="rect">
            <a:avLst/>
          </a:prstGeom>
        </p:spPr>
      </p:pic>
      <p:sp>
        <p:nvSpPr>
          <p:cNvPr id="13" name="椭圆 12"/>
          <p:cNvSpPr/>
          <p:nvPr/>
        </p:nvSpPr>
        <p:spPr>
          <a:xfrm>
            <a:off x="2185670" y="1261745"/>
            <a:ext cx="172720" cy="172720"/>
          </a:xfrm>
          <a:prstGeom prst="ellipse">
            <a:avLst/>
          </a:prstGeom>
          <a:gradFill flip="none" rotWithShape="1">
            <a:gsLst>
              <a:gs pos="0">
                <a:srgbClr val="0F8AEC"/>
              </a:gs>
              <a:gs pos="100000">
                <a:srgbClr val="00EC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5" name="椭圆 4"/>
          <p:cNvSpPr/>
          <p:nvPr/>
        </p:nvSpPr>
        <p:spPr>
          <a:xfrm rot="17100000">
            <a:off x="163195" y="213360"/>
            <a:ext cx="556260" cy="556260"/>
          </a:xfrm>
          <a:prstGeom prst="ellipse">
            <a:avLst/>
          </a:prstGeom>
          <a:gradFill flip="none" rotWithShape="1">
            <a:gsLst>
              <a:gs pos="0">
                <a:schemeClr val="bg1"/>
              </a:gs>
              <a:gs pos="100000">
                <a:srgbClr val="FF9601"/>
              </a:gs>
            </a:gsLst>
            <a:lin ang="18900000" scaled="1"/>
            <a:tileRect/>
          </a:gradFill>
          <a:ln>
            <a:noFill/>
          </a:ln>
          <a:effectLst/>
        </p:spPr>
        <p:txBody>
          <a:bodyPr vert="horz" wrap="square" lIns="91440" tIns="45720" rIns="91440" bIns="45720" numCol="1" anchor="t" anchorCtr="0" compatLnSpc="1"/>
          <a:p>
            <a:endParaRPr lang="zh-CN" altLang="en-US">
              <a:solidFill>
                <a:schemeClr val="tx1"/>
              </a:solidFill>
            </a:endParaRPr>
          </a:p>
        </p:txBody>
      </p:sp>
      <p:sp>
        <p:nvSpPr>
          <p:cNvPr id="29" name="TextBox 5"/>
          <p:cNvSpPr txBox="1"/>
          <p:nvPr/>
        </p:nvSpPr>
        <p:spPr>
          <a:xfrm>
            <a:off x="425450" y="264795"/>
            <a:ext cx="8670925" cy="520700"/>
          </a:xfrm>
          <a:prstGeom prst="rect">
            <a:avLst/>
          </a:prstGeom>
          <a:noFill/>
        </p:spPr>
        <p:txBody>
          <a:bodyPr wrap="square" lIns="91280" tIns="45718" rIns="91280" bIns="45718">
            <a:spAutoFit/>
          </a:bodyPr>
          <a:lstStyle>
            <a:defPPr>
              <a:defRPr lang="zh-CN"/>
            </a:defPPr>
            <a:lvl1pPr defTabSz="912495">
              <a:defRPr sz="3200" b="1">
                <a:solidFill>
                  <a:schemeClr val="bg1"/>
                </a:solidFill>
                <a:latin typeface="微软雅黑" charset="-122"/>
                <a:ea typeface="微软雅黑" charset="-122"/>
              </a:defRPr>
            </a:lvl1pPr>
            <a:lvl2pPr marL="455930" defTabSz="912495">
              <a:defRPr sz="1900"/>
            </a:lvl2pPr>
            <a:lvl3pPr marL="912495" defTabSz="912495">
              <a:defRPr sz="1900"/>
            </a:lvl3pPr>
            <a:lvl4pPr marL="1369060" defTabSz="912495">
              <a:defRPr sz="1900"/>
            </a:lvl4pPr>
            <a:lvl5pPr marL="1824990" defTabSz="912495">
              <a:defRPr sz="1900"/>
            </a:lvl5pPr>
            <a:lvl6pPr marL="2281555" defTabSz="912495">
              <a:defRPr sz="1900"/>
            </a:lvl6pPr>
            <a:lvl7pPr marL="2737485" defTabSz="912495">
              <a:defRPr sz="1900"/>
            </a:lvl7pPr>
            <a:lvl8pPr marL="3194050" defTabSz="912495">
              <a:defRPr sz="1900"/>
            </a:lvl8pPr>
            <a:lvl9pPr marL="3649980" defTabSz="912495">
              <a:defRPr sz="1900"/>
            </a:lvl9pPr>
          </a:lstStyle>
          <a:p>
            <a:pPr marL="0" marR="0" lvl="0" indent="0" algn="l" defTabSz="912495" rtl="0" eaLnBrk="1" fontAlgn="auto" latinLnBrk="0" hangingPunct="1">
              <a:lnSpc>
                <a:spcPct val="100000"/>
              </a:lnSpc>
              <a:spcBef>
                <a:spcPts val="0"/>
              </a:spcBef>
              <a:spcAft>
                <a:spcPts val="0"/>
              </a:spcAft>
              <a:buClrTx/>
              <a:buSzTx/>
              <a:buFontTx/>
              <a:buNone/>
              <a:defRPr/>
            </a:pPr>
            <a:r>
              <a:rPr lang="zh-CN" altLang="en-US" sz="2800" noProof="0" dirty="0">
                <a:ln>
                  <a:noFill/>
                </a:ln>
                <a:solidFill>
                  <a:srgbClr val="222A35"/>
                </a:solidFill>
                <a:effectLst/>
                <a:uLnTx/>
                <a:uFillTx/>
                <a:sym typeface="+mn-ea"/>
              </a:rPr>
              <a:t>专业合规性风险策略</a:t>
            </a:r>
            <a:endParaRPr lang="zh-CN" altLang="en-US" sz="2800" noProof="0" dirty="0">
              <a:ln>
                <a:noFill/>
              </a:ln>
              <a:solidFill>
                <a:srgbClr val="222A35"/>
              </a:solidFill>
              <a:effectLst/>
              <a:uLnTx/>
              <a:uFillTx/>
              <a:sym typeface="+mn-ea"/>
            </a:endParaRPr>
          </a:p>
        </p:txBody>
      </p:sp>
      <p:pic>
        <p:nvPicPr>
          <p:cNvPr id="11" name="图片 10" descr="未标题-2"/>
          <p:cNvPicPr>
            <a:picLocks noChangeAspect="1"/>
          </p:cNvPicPr>
          <p:nvPr/>
        </p:nvPicPr>
        <p:blipFill>
          <a:blip r:embed="rId2"/>
          <a:stretch>
            <a:fillRect/>
          </a:stretch>
        </p:blipFill>
        <p:spPr>
          <a:xfrm>
            <a:off x="10088880" y="264795"/>
            <a:ext cx="1842770" cy="408305"/>
          </a:xfrm>
          <a:prstGeom prst="rect">
            <a:avLst/>
          </a:prstGeom>
        </p:spPr>
      </p:pic>
      <p:sp>
        <p:nvSpPr>
          <p:cNvPr id="9" name="矩形 8"/>
          <p:cNvSpPr/>
          <p:nvPr/>
        </p:nvSpPr>
        <p:spPr>
          <a:xfrm>
            <a:off x="1245870" y="1362710"/>
            <a:ext cx="10268585" cy="1014730"/>
          </a:xfrm>
          <a:prstGeom prst="rect">
            <a:avLst/>
          </a:prstGeom>
        </p:spPr>
        <p:txBody>
          <a:bodyPr wrap="square">
            <a:spAutoFit/>
          </a:bodyPr>
          <a:p>
            <a:pPr lvl="0">
              <a:lnSpc>
                <a:spcPct val="150000"/>
              </a:lnSpc>
              <a:defRPr/>
            </a:pPr>
            <a:r>
              <a:rPr lang="zh-CN" altLang="en-US" sz="2000" b="1" dirty="0">
                <a:solidFill>
                  <a:srgbClr val="546882"/>
                </a:solidFill>
                <a:latin typeface="微软雅黑" charset="-122"/>
                <a:ea typeface="微软雅黑" charset="-122"/>
              </a:rPr>
              <a:t>支持组件合规检测，检测完成实时输出合规结果，协助企业及时规避法律风险。同时</a:t>
            </a:r>
            <a:endParaRPr lang="zh-CN" altLang="en-US" sz="2000" b="1" dirty="0">
              <a:solidFill>
                <a:srgbClr val="546882"/>
              </a:solidFill>
              <a:latin typeface="微软雅黑" charset="-122"/>
              <a:ea typeface="微软雅黑" charset="-122"/>
            </a:endParaRPr>
          </a:p>
          <a:p>
            <a:pPr lvl="0">
              <a:lnSpc>
                <a:spcPct val="150000"/>
              </a:lnSpc>
              <a:defRPr/>
            </a:pPr>
            <a:r>
              <a:rPr lang="zh-CN" altLang="en-US" sz="2000" b="1" dirty="0">
                <a:solidFill>
                  <a:srgbClr val="546882"/>
                </a:solidFill>
                <a:latin typeface="微软雅黑" charset="-122"/>
                <a:ea typeface="微软雅黑" charset="-122"/>
              </a:rPr>
              <a:t>支持用户自定义合规策略，满足个性化需求。</a:t>
            </a:r>
            <a:endParaRPr kumimoji="0" lang="zh-CN" altLang="en-US" sz="2000" b="1" i="0" u="none" strike="noStrike" kern="1200" cap="none" spc="0" normalizeH="0" baseline="0" noProof="0" dirty="0">
              <a:ln>
                <a:noFill/>
              </a:ln>
              <a:solidFill>
                <a:srgbClr val="546882"/>
              </a:solidFill>
              <a:effectLst/>
              <a:uLnTx/>
              <a:uFillTx/>
              <a:latin typeface="微软雅黑" charset="-122"/>
              <a:ea typeface="微软雅黑" charset="-122"/>
              <a:cs typeface="+mn-cs"/>
            </a:endParaRPr>
          </a:p>
        </p:txBody>
      </p:sp>
      <p:pic>
        <p:nvPicPr>
          <p:cNvPr id="2" name="图片 1"/>
          <p:cNvPicPr>
            <a:picLocks noChangeAspect="1"/>
          </p:cNvPicPr>
          <p:nvPr/>
        </p:nvPicPr>
        <p:blipFill>
          <a:blip r:embed="rId3">
            <a:extLst>
              <a:ext uri="{BEBA8EAE-BF5A-486C-A8C5-ECC9F3942E4B}">
                <a14:imgProps xmlns:a14="http://schemas.microsoft.com/office/drawing/2010/main">
                  <a14:imgLayer r:embed="rId4">
                    <a14:imgEffect>
                      <a14:artisticBlur radius="41"/>
                    </a14:imgEffect>
                  </a14:imgLayer>
                </a14:imgProps>
              </a:ext>
            </a:extLst>
          </a:blip>
          <a:stretch>
            <a:fillRect/>
          </a:stretch>
        </p:blipFill>
        <p:spPr>
          <a:xfrm rot="18574099">
            <a:off x="5344795" y="2388235"/>
            <a:ext cx="1719580" cy="2112645"/>
          </a:xfrm>
          <a:prstGeom prst="rect">
            <a:avLst/>
          </a:prstGeom>
        </p:spPr>
      </p:pic>
      <p:pic>
        <p:nvPicPr>
          <p:cNvPr id="3" name="图片 2"/>
          <p:cNvPicPr>
            <a:picLocks noChangeAspect="1"/>
          </p:cNvPicPr>
          <p:nvPr/>
        </p:nvPicPr>
        <p:blipFill>
          <a:blip r:embed="rId5"/>
          <a:stretch>
            <a:fillRect/>
          </a:stretch>
        </p:blipFill>
        <p:spPr>
          <a:xfrm>
            <a:off x="6397784" y="2522515"/>
            <a:ext cx="5056957" cy="3763985"/>
          </a:xfrm>
          <a:prstGeom prst="rect">
            <a:avLst/>
          </a:prstGeom>
        </p:spPr>
      </p:pic>
      <p:pic>
        <p:nvPicPr>
          <p:cNvPr id="7" name="图片 6"/>
          <p:cNvPicPr>
            <a:picLocks noChangeAspect="1"/>
          </p:cNvPicPr>
          <p:nvPr/>
        </p:nvPicPr>
        <p:blipFill>
          <a:blip r:embed="rId6"/>
          <a:stretch>
            <a:fillRect/>
          </a:stretch>
        </p:blipFill>
        <p:spPr>
          <a:xfrm>
            <a:off x="781711" y="2522514"/>
            <a:ext cx="5056957" cy="3763985"/>
          </a:xfrm>
          <a:prstGeom prst="rect">
            <a:avLst/>
          </a:prstGeom>
        </p:spPr>
      </p:pic>
      <p:pic>
        <p:nvPicPr>
          <p:cNvPr id="4" name="图片 3"/>
          <p:cNvPicPr>
            <a:picLocks noChangeAspect="1"/>
          </p:cNvPicPr>
          <p:nvPr/>
        </p:nvPicPr>
        <p:blipFill>
          <a:blip r:embed="rId7"/>
          <a:stretch>
            <a:fillRect/>
          </a:stretch>
        </p:blipFill>
        <p:spPr>
          <a:xfrm>
            <a:off x="1024887" y="2713860"/>
            <a:ext cx="4512713" cy="3143723"/>
          </a:xfrm>
          <a:prstGeom prst="roundRect">
            <a:avLst>
              <a:gd name="adj" fmla="val 4414"/>
            </a:avLst>
          </a:prstGeom>
        </p:spPr>
      </p:pic>
      <p:pic>
        <p:nvPicPr>
          <p:cNvPr id="6" name="图片 5"/>
          <p:cNvPicPr>
            <a:picLocks noChangeAspect="1"/>
          </p:cNvPicPr>
          <p:nvPr/>
        </p:nvPicPr>
        <p:blipFill>
          <a:blip r:embed="rId8"/>
          <a:stretch>
            <a:fillRect/>
          </a:stretch>
        </p:blipFill>
        <p:spPr>
          <a:xfrm>
            <a:off x="6632635" y="2709206"/>
            <a:ext cx="4527097" cy="3143723"/>
          </a:xfrm>
          <a:prstGeom prst="roundRect">
            <a:avLst>
              <a:gd name="adj" fmla="val 4548"/>
            </a:avLst>
          </a:prstGeom>
        </p:spPr>
      </p:pic>
      <p:sp>
        <p:nvSpPr>
          <p:cNvPr id="10" name="椭圆 9"/>
          <p:cNvSpPr/>
          <p:nvPr/>
        </p:nvSpPr>
        <p:spPr>
          <a:xfrm>
            <a:off x="1024890" y="1566545"/>
            <a:ext cx="172720" cy="172720"/>
          </a:xfrm>
          <a:prstGeom prst="ellipse">
            <a:avLst/>
          </a:prstGeom>
          <a:gradFill flip="none" rotWithShape="1">
            <a:gsLst>
              <a:gs pos="0">
                <a:srgbClr val="0F8AEC"/>
              </a:gs>
              <a:gs pos="100000">
                <a:srgbClr val="00EC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5" name="椭圆 4"/>
          <p:cNvSpPr/>
          <p:nvPr/>
        </p:nvSpPr>
        <p:spPr>
          <a:xfrm rot="17100000">
            <a:off x="163195" y="213360"/>
            <a:ext cx="556260" cy="556260"/>
          </a:xfrm>
          <a:prstGeom prst="ellipse">
            <a:avLst/>
          </a:prstGeom>
          <a:gradFill flip="none" rotWithShape="1">
            <a:gsLst>
              <a:gs pos="0">
                <a:schemeClr val="bg1"/>
              </a:gs>
              <a:gs pos="100000">
                <a:srgbClr val="FF9601"/>
              </a:gs>
            </a:gsLst>
            <a:lin ang="18900000" scaled="1"/>
            <a:tileRect/>
          </a:gradFill>
          <a:ln>
            <a:noFill/>
          </a:ln>
          <a:effectLst/>
        </p:spPr>
        <p:txBody>
          <a:bodyPr vert="horz" wrap="square" lIns="91440" tIns="45720" rIns="91440" bIns="45720" numCol="1" anchor="t" anchorCtr="0" compatLnSpc="1"/>
          <a:p>
            <a:endParaRPr lang="zh-CN" altLang="en-US">
              <a:solidFill>
                <a:schemeClr val="tx1"/>
              </a:solidFill>
            </a:endParaRPr>
          </a:p>
        </p:txBody>
      </p:sp>
      <p:sp>
        <p:nvSpPr>
          <p:cNvPr id="29" name="TextBox 5"/>
          <p:cNvSpPr txBox="1"/>
          <p:nvPr/>
        </p:nvSpPr>
        <p:spPr>
          <a:xfrm>
            <a:off x="425450" y="264795"/>
            <a:ext cx="8670925" cy="520700"/>
          </a:xfrm>
          <a:prstGeom prst="rect">
            <a:avLst/>
          </a:prstGeom>
          <a:noFill/>
        </p:spPr>
        <p:txBody>
          <a:bodyPr wrap="square" lIns="91280" tIns="45718" rIns="91280" bIns="45718">
            <a:spAutoFit/>
          </a:bodyPr>
          <a:lstStyle>
            <a:defPPr>
              <a:defRPr lang="zh-CN"/>
            </a:defPPr>
            <a:lvl1pPr defTabSz="912495">
              <a:defRPr sz="3200" b="1">
                <a:solidFill>
                  <a:schemeClr val="bg1"/>
                </a:solidFill>
                <a:latin typeface="微软雅黑" charset="-122"/>
                <a:ea typeface="微软雅黑" charset="-122"/>
              </a:defRPr>
            </a:lvl1pPr>
            <a:lvl2pPr marL="455930" defTabSz="912495">
              <a:defRPr sz="1900"/>
            </a:lvl2pPr>
            <a:lvl3pPr marL="912495" defTabSz="912495">
              <a:defRPr sz="1900"/>
            </a:lvl3pPr>
            <a:lvl4pPr marL="1369060" defTabSz="912495">
              <a:defRPr sz="1900"/>
            </a:lvl4pPr>
            <a:lvl5pPr marL="1824990" defTabSz="912495">
              <a:defRPr sz="1900"/>
            </a:lvl5pPr>
            <a:lvl6pPr marL="2281555" defTabSz="912495">
              <a:defRPr sz="1900"/>
            </a:lvl6pPr>
            <a:lvl7pPr marL="2737485" defTabSz="912495">
              <a:defRPr sz="1900"/>
            </a:lvl7pPr>
            <a:lvl8pPr marL="3194050" defTabSz="912495">
              <a:defRPr sz="1900"/>
            </a:lvl8pPr>
            <a:lvl9pPr marL="3649980" defTabSz="912495">
              <a:defRPr sz="1900"/>
            </a:lvl9pPr>
          </a:lstStyle>
          <a:p>
            <a:pPr marL="0" marR="0" lvl="0" indent="0" algn="l" defTabSz="912495" rtl="0" eaLnBrk="1" fontAlgn="auto" latinLnBrk="0" hangingPunct="1">
              <a:lnSpc>
                <a:spcPct val="100000"/>
              </a:lnSpc>
              <a:spcBef>
                <a:spcPts val="0"/>
              </a:spcBef>
              <a:spcAft>
                <a:spcPts val="0"/>
              </a:spcAft>
              <a:buClrTx/>
              <a:buSzTx/>
              <a:buFontTx/>
              <a:buNone/>
              <a:defRPr/>
            </a:pPr>
            <a:r>
              <a:rPr lang="zh-CN" altLang="en-US" sz="2800" noProof="0" dirty="0">
                <a:ln>
                  <a:noFill/>
                </a:ln>
                <a:solidFill>
                  <a:srgbClr val="222A35"/>
                </a:solidFill>
                <a:effectLst/>
                <a:uLnTx/>
                <a:uFillTx/>
                <a:sym typeface="+mn-ea"/>
              </a:rPr>
              <a:t>私服仓库安全检测及风险</a:t>
            </a:r>
            <a:r>
              <a:rPr lang="zh-CN" altLang="en-US" sz="2800" noProof="0" dirty="0">
                <a:ln>
                  <a:noFill/>
                </a:ln>
                <a:solidFill>
                  <a:srgbClr val="222A35"/>
                </a:solidFill>
                <a:effectLst/>
                <a:uLnTx/>
                <a:uFillTx/>
                <a:sym typeface="+mn-ea"/>
              </a:rPr>
              <a:t>阻断</a:t>
            </a:r>
            <a:endParaRPr lang="zh-CN" altLang="en-US" sz="2800" noProof="0" dirty="0">
              <a:ln>
                <a:noFill/>
              </a:ln>
              <a:solidFill>
                <a:srgbClr val="222A35"/>
              </a:solidFill>
              <a:effectLst/>
              <a:uLnTx/>
              <a:uFillTx/>
              <a:sym typeface="+mn-ea"/>
            </a:endParaRPr>
          </a:p>
        </p:txBody>
      </p:sp>
      <p:pic>
        <p:nvPicPr>
          <p:cNvPr id="11" name="图片 10" descr="未标题-2"/>
          <p:cNvPicPr>
            <a:picLocks noChangeAspect="1"/>
          </p:cNvPicPr>
          <p:nvPr/>
        </p:nvPicPr>
        <p:blipFill>
          <a:blip r:embed="rId2"/>
          <a:stretch>
            <a:fillRect/>
          </a:stretch>
        </p:blipFill>
        <p:spPr>
          <a:xfrm>
            <a:off x="10088880" y="264795"/>
            <a:ext cx="1842770" cy="408305"/>
          </a:xfrm>
          <a:prstGeom prst="rect">
            <a:avLst/>
          </a:prstGeom>
        </p:spPr>
      </p:pic>
      <p:pic>
        <p:nvPicPr>
          <p:cNvPr id="2" name="图片 1"/>
          <p:cNvPicPr>
            <a:picLocks noChangeAspect="1"/>
          </p:cNvPicPr>
          <p:nvPr/>
        </p:nvPicPr>
        <p:blipFill>
          <a:blip r:embed="rId3">
            <a:extLst>
              <a:ext uri="{BEBA8EAE-BF5A-486C-A8C5-ECC9F3942E4B}">
                <a14:imgProps xmlns:a14="http://schemas.microsoft.com/office/drawing/2010/main">
                  <a14:imgLayer r:embed="rId4">
                    <a14:imgEffect>
                      <a14:artisticBlur radius="41"/>
                    </a14:imgEffect>
                  </a14:imgLayer>
                </a14:imgProps>
              </a:ext>
            </a:extLst>
          </a:blip>
          <a:stretch>
            <a:fillRect/>
          </a:stretch>
        </p:blipFill>
        <p:spPr>
          <a:xfrm rot="18574099">
            <a:off x="5344795" y="2388235"/>
            <a:ext cx="1719580" cy="2112645"/>
          </a:xfrm>
          <a:prstGeom prst="rect">
            <a:avLst/>
          </a:prstGeom>
        </p:spPr>
      </p:pic>
      <p:pic>
        <p:nvPicPr>
          <p:cNvPr id="15" name="图片 14"/>
          <p:cNvPicPr>
            <a:picLocks noChangeAspect="1"/>
          </p:cNvPicPr>
          <p:nvPr/>
        </p:nvPicPr>
        <p:blipFill>
          <a:blip r:embed="rId5"/>
          <a:stretch>
            <a:fillRect/>
          </a:stretch>
        </p:blipFill>
        <p:spPr>
          <a:xfrm>
            <a:off x="946785" y="993140"/>
            <a:ext cx="10297795" cy="535305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5" name="椭圆 4"/>
          <p:cNvSpPr/>
          <p:nvPr/>
        </p:nvSpPr>
        <p:spPr>
          <a:xfrm rot="17100000">
            <a:off x="163195" y="213360"/>
            <a:ext cx="556260" cy="556260"/>
          </a:xfrm>
          <a:prstGeom prst="ellipse">
            <a:avLst/>
          </a:prstGeom>
          <a:gradFill flip="none" rotWithShape="1">
            <a:gsLst>
              <a:gs pos="0">
                <a:schemeClr val="bg1"/>
              </a:gs>
              <a:gs pos="100000">
                <a:srgbClr val="FF9601"/>
              </a:gs>
            </a:gsLst>
            <a:lin ang="18900000" scaled="1"/>
            <a:tileRect/>
          </a:gradFill>
          <a:ln>
            <a:noFill/>
          </a:ln>
          <a:effectLst/>
        </p:spPr>
        <p:txBody>
          <a:bodyPr vert="horz" wrap="square" lIns="91440" tIns="45720" rIns="91440" bIns="45720" numCol="1" anchor="t" anchorCtr="0" compatLnSpc="1"/>
          <a:p>
            <a:endParaRPr lang="zh-CN" altLang="en-US">
              <a:solidFill>
                <a:schemeClr val="tx1"/>
              </a:solidFill>
            </a:endParaRPr>
          </a:p>
        </p:txBody>
      </p:sp>
      <p:sp>
        <p:nvSpPr>
          <p:cNvPr id="29" name="TextBox 5"/>
          <p:cNvSpPr txBox="1"/>
          <p:nvPr/>
        </p:nvSpPr>
        <p:spPr>
          <a:xfrm>
            <a:off x="425450" y="264795"/>
            <a:ext cx="8670925" cy="520700"/>
          </a:xfrm>
          <a:prstGeom prst="rect">
            <a:avLst/>
          </a:prstGeom>
          <a:noFill/>
        </p:spPr>
        <p:txBody>
          <a:bodyPr wrap="square" lIns="91280" tIns="45718" rIns="91280" bIns="45718">
            <a:spAutoFit/>
          </a:bodyPr>
          <a:lstStyle>
            <a:defPPr>
              <a:defRPr lang="zh-CN"/>
            </a:defPPr>
            <a:lvl1pPr defTabSz="912495">
              <a:defRPr sz="3200" b="1">
                <a:solidFill>
                  <a:schemeClr val="bg1"/>
                </a:solidFill>
                <a:latin typeface="微软雅黑" charset="-122"/>
                <a:ea typeface="微软雅黑" charset="-122"/>
              </a:defRPr>
            </a:lvl1pPr>
            <a:lvl2pPr marL="455930" defTabSz="912495">
              <a:defRPr sz="1900"/>
            </a:lvl2pPr>
            <a:lvl3pPr marL="912495" defTabSz="912495">
              <a:defRPr sz="1900"/>
            </a:lvl3pPr>
            <a:lvl4pPr marL="1369060" defTabSz="912495">
              <a:defRPr sz="1900"/>
            </a:lvl4pPr>
            <a:lvl5pPr marL="1824990" defTabSz="912495">
              <a:defRPr sz="1900"/>
            </a:lvl5pPr>
            <a:lvl6pPr marL="2281555" defTabSz="912495">
              <a:defRPr sz="1900"/>
            </a:lvl6pPr>
            <a:lvl7pPr marL="2737485" defTabSz="912495">
              <a:defRPr sz="1900"/>
            </a:lvl7pPr>
            <a:lvl8pPr marL="3194050" defTabSz="912495">
              <a:defRPr sz="1900"/>
            </a:lvl8pPr>
            <a:lvl9pPr marL="3649980" defTabSz="912495">
              <a:defRPr sz="1900"/>
            </a:lvl9pPr>
          </a:lstStyle>
          <a:p>
            <a:pPr marL="0" marR="0" lvl="0" indent="0" algn="l" defTabSz="912495" rtl="0" eaLnBrk="1" fontAlgn="auto" latinLnBrk="0" hangingPunct="1">
              <a:lnSpc>
                <a:spcPct val="100000"/>
              </a:lnSpc>
              <a:spcBef>
                <a:spcPts val="0"/>
              </a:spcBef>
              <a:spcAft>
                <a:spcPts val="0"/>
              </a:spcAft>
              <a:buClrTx/>
              <a:buSzTx/>
              <a:buFontTx/>
              <a:buNone/>
              <a:defRPr/>
            </a:pPr>
            <a:r>
              <a:rPr lang="zh-CN" altLang="en-US" sz="2800" noProof="0" dirty="0">
                <a:ln>
                  <a:noFill/>
                </a:ln>
                <a:solidFill>
                  <a:srgbClr val="222A35"/>
                </a:solidFill>
                <a:effectLst/>
                <a:uLnTx/>
                <a:uFillTx/>
                <a:sym typeface="+mn-ea"/>
              </a:rPr>
              <a:t>组件漏洞虚拟补丁</a:t>
            </a:r>
            <a:r>
              <a:rPr lang="zh-CN" altLang="en-US" sz="2800" noProof="0" dirty="0">
                <a:ln>
                  <a:noFill/>
                </a:ln>
                <a:solidFill>
                  <a:srgbClr val="222A35"/>
                </a:solidFill>
                <a:effectLst/>
                <a:uLnTx/>
                <a:uFillTx/>
                <a:sym typeface="+mn-ea"/>
              </a:rPr>
              <a:t>一键修复</a:t>
            </a:r>
            <a:endParaRPr lang="zh-CN" altLang="en-US" sz="2800" noProof="0" dirty="0">
              <a:ln>
                <a:noFill/>
              </a:ln>
              <a:solidFill>
                <a:srgbClr val="222A35"/>
              </a:solidFill>
              <a:effectLst/>
              <a:uLnTx/>
              <a:uFillTx/>
              <a:sym typeface="+mn-ea"/>
            </a:endParaRPr>
          </a:p>
        </p:txBody>
      </p:sp>
      <p:pic>
        <p:nvPicPr>
          <p:cNvPr id="11" name="图片 10" descr="未标题-2"/>
          <p:cNvPicPr>
            <a:picLocks noChangeAspect="1"/>
          </p:cNvPicPr>
          <p:nvPr/>
        </p:nvPicPr>
        <p:blipFill>
          <a:blip r:embed="rId2"/>
          <a:stretch>
            <a:fillRect/>
          </a:stretch>
        </p:blipFill>
        <p:spPr>
          <a:xfrm>
            <a:off x="10088880" y="264795"/>
            <a:ext cx="1842770" cy="408305"/>
          </a:xfrm>
          <a:prstGeom prst="rect">
            <a:avLst/>
          </a:prstGeom>
        </p:spPr>
      </p:pic>
      <p:pic>
        <p:nvPicPr>
          <p:cNvPr id="2" name="图片 1"/>
          <p:cNvPicPr>
            <a:picLocks noChangeAspect="1"/>
          </p:cNvPicPr>
          <p:nvPr/>
        </p:nvPicPr>
        <p:blipFill>
          <a:blip r:embed="rId3">
            <a:extLst>
              <a:ext uri="{BEBA8EAE-BF5A-486C-A8C5-ECC9F3942E4B}">
                <a14:imgProps xmlns:a14="http://schemas.microsoft.com/office/drawing/2010/main">
                  <a14:imgLayer r:embed="rId4">
                    <a14:imgEffect>
                      <a14:artisticBlur radius="41"/>
                    </a14:imgEffect>
                  </a14:imgLayer>
                </a14:imgProps>
              </a:ext>
            </a:extLst>
          </a:blip>
          <a:stretch>
            <a:fillRect/>
          </a:stretch>
        </p:blipFill>
        <p:spPr>
          <a:xfrm rot="18574099">
            <a:off x="5344795" y="2388235"/>
            <a:ext cx="1719580" cy="2112645"/>
          </a:xfrm>
          <a:prstGeom prst="rect">
            <a:avLst/>
          </a:prstGeom>
        </p:spPr>
      </p:pic>
      <p:pic>
        <p:nvPicPr>
          <p:cNvPr id="3" name="图片 2"/>
          <p:cNvPicPr>
            <a:picLocks noChangeAspect="1"/>
          </p:cNvPicPr>
          <p:nvPr/>
        </p:nvPicPr>
        <p:blipFill>
          <a:blip r:embed="rId5"/>
          <a:stretch>
            <a:fillRect/>
          </a:stretch>
        </p:blipFill>
        <p:spPr>
          <a:xfrm>
            <a:off x="610870" y="1144270"/>
            <a:ext cx="10970260" cy="506031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5" name="椭圆 4"/>
          <p:cNvSpPr/>
          <p:nvPr/>
        </p:nvSpPr>
        <p:spPr>
          <a:xfrm rot="17100000">
            <a:off x="163195" y="213360"/>
            <a:ext cx="556260" cy="556260"/>
          </a:xfrm>
          <a:prstGeom prst="ellipse">
            <a:avLst/>
          </a:prstGeom>
          <a:gradFill flip="none" rotWithShape="1">
            <a:gsLst>
              <a:gs pos="0">
                <a:schemeClr val="bg1"/>
              </a:gs>
              <a:gs pos="100000">
                <a:srgbClr val="FF9601"/>
              </a:gs>
            </a:gsLst>
            <a:lin ang="18900000" scaled="1"/>
            <a:tileRect/>
          </a:gradFill>
          <a:ln>
            <a:noFill/>
          </a:ln>
          <a:effectLst/>
        </p:spPr>
        <p:txBody>
          <a:bodyPr vert="horz" wrap="square" lIns="91440" tIns="45720" rIns="91440" bIns="45720" numCol="1" anchor="t" anchorCtr="0" compatLnSpc="1"/>
          <a:p>
            <a:endParaRPr lang="zh-CN" altLang="en-US">
              <a:solidFill>
                <a:schemeClr val="tx1"/>
              </a:solidFill>
            </a:endParaRPr>
          </a:p>
        </p:txBody>
      </p:sp>
      <p:sp>
        <p:nvSpPr>
          <p:cNvPr id="29" name="TextBox 5"/>
          <p:cNvSpPr txBox="1"/>
          <p:nvPr/>
        </p:nvSpPr>
        <p:spPr>
          <a:xfrm>
            <a:off x="425450" y="252730"/>
            <a:ext cx="8670925" cy="520700"/>
          </a:xfrm>
          <a:prstGeom prst="rect">
            <a:avLst/>
          </a:prstGeom>
          <a:noFill/>
        </p:spPr>
        <p:txBody>
          <a:bodyPr wrap="square" lIns="91280" tIns="45718" rIns="91280" bIns="45718">
            <a:spAutoFit/>
          </a:bodyPr>
          <a:lstStyle>
            <a:defPPr>
              <a:defRPr lang="zh-CN"/>
            </a:defPPr>
            <a:lvl1pPr defTabSz="912495">
              <a:defRPr sz="3200" b="1">
                <a:solidFill>
                  <a:schemeClr val="bg1"/>
                </a:solidFill>
                <a:latin typeface="微软雅黑" charset="-122"/>
                <a:ea typeface="微软雅黑" charset="-122"/>
              </a:defRPr>
            </a:lvl1pPr>
            <a:lvl2pPr marL="455930" defTabSz="912495">
              <a:defRPr sz="1900"/>
            </a:lvl2pPr>
            <a:lvl3pPr marL="912495" defTabSz="912495">
              <a:defRPr sz="1900"/>
            </a:lvl3pPr>
            <a:lvl4pPr marL="1369060" defTabSz="912495">
              <a:defRPr sz="1900"/>
            </a:lvl4pPr>
            <a:lvl5pPr marL="1824990" defTabSz="912495">
              <a:defRPr sz="1900"/>
            </a:lvl5pPr>
            <a:lvl6pPr marL="2281555" defTabSz="912495">
              <a:defRPr sz="1900"/>
            </a:lvl6pPr>
            <a:lvl7pPr marL="2737485" defTabSz="912495">
              <a:defRPr sz="1900"/>
            </a:lvl7pPr>
            <a:lvl8pPr marL="3194050" defTabSz="912495">
              <a:defRPr sz="1900"/>
            </a:lvl8pPr>
            <a:lvl9pPr marL="3649980" defTabSz="912495">
              <a:defRPr sz="1900"/>
            </a:lvl9pPr>
          </a:lstStyle>
          <a:p>
            <a:pPr marL="0" marR="0" lvl="0" indent="0" algn="l" defTabSz="912495" rtl="0" eaLnBrk="1" fontAlgn="auto" latinLnBrk="0" hangingPunct="1">
              <a:lnSpc>
                <a:spcPct val="100000"/>
              </a:lnSpc>
              <a:spcBef>
                <a:spcPts val="0"/>
              </a:spcBef>
              <a:spcAft>
                <a:spcPts val="0"/>
              </a:spcAft>
              <a:buClrTx/>
              <a:buSzTx/>
              <a:buFontTx/>
              <a:buNone/>
              <a:defRPr/>
            </a:pPr>
            <a:r>
              <a:rPr lang="zh-CN" altLang="en-US" sz="2800" noProof="0" dirty="0">
                <a:ln>
                  <a:noFill/>
                </a:ln>
                <a:solidFill>
                  <a:srgbClr val="222A35"/>
                </a:solidFill>
                <a:effectLst/>
                <a:uLnTx/>
                <a:uFillTx/>
                <a:sym typeface="+mn-ea"/>
              </a:rPr>
              <a:t>海量知识库</a:t>
            </a:r>
            <a:endParaRPr lang="zh-CN" altLang="en-US" sz="2800" noProof="0" dirty="0">
              <a:ln>
                <a:noFill/>
              </a:ln>
              <a:solidFill>
                <a:srgbClr val="222A35"/>
              </a:solidFill>
              <a:effectLst/>
              <a:uLnTx/>
              <a:uFillTx/>
              <a:sym typeface="+mn-ea"/>
            </a:endParaRPr>
          </a:p>
        </p:txBody>
      </p:sp>
      <p:pic>
        <p:nvPicPr>
          <p:cNvPr id="11" name="图片 10" descr="未标题-2"/>
          <p:cNvPicPr>
            <a:picLocks noChangeAspect="1"/>
          </p:cNvPicPr>
          <p:nvPr/>
        </p:nvPicPr>
        <p:blipFill>
          <a:blip r:embed="rId2"/>
          <a:stretch>
            <a:fillRect/>
          </a:stretch>
        </p:blipFill>
        <p:spPr>
          <a:xfrm>
            <a:off x="10088880" y="264795"/>
            <a:ext cx="1842770" cy="408305"/>
          </a:xfrm>
          <a:prstGeom prst="rect">
            <a:avLst/>
          </a:prstGeom>
        </p:spPr>
      </p:pic>
      <p:sp>
        <p:nvSpPr>
          <p:cNvPr id="9" name="矩形: 圆角 8"/>
          <p:cNvSpPr/>
          <p:nvPr/>
        </p:nvSpPr>
        <p:spPr>
          <a:xfrm>
            <a:off x="548553" y="1235434"/>
            <a:ext cx="11190124" cy="2683828"/>
          </a:xfrm>
          <a:prstGeom prst="roundRect">
            <a:avLst>
              <a:gd name="adj" fmla="val 4412"/>
            </a:avLst>
          </a:prstGeom>
          <a:solidFill>
            <a:srgbClr val="41A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1131570" y="1555115"/>
            <a:ext cx="10189210" cy="460375"/>
          </a:xfrm>
          <a:prstGeom prst="rect">
            <a:avLst/>
          </a:prstGeom>
        </p:spPr>
        <p:txBody>
          <a:bodyPr wrap="square">
            <a:spAutoFit/>
          </a:bodyPr>
          <a:p>
            <a:pPr marR="0" lvl="0" indent="0" algn="l" defTabSz="914400" rtl="0" eaLnBrk="1" fontAlgn="auto" latinLnBrk="0" hangingPunct="1">
              <a:lnSpc>
                <a:spcPct val="150000"/>
              </a:lnSpc>
              <a:spcBef>
                <a:spcPts val="0"/>
              </a:spcBef>
              <a:spcAft>
                <a:spcPts val="0"/>
              </a:spcAft>
              <a:buClrTx/>
              <a:buSzTx/>
              <a:buFont typeface="+mj-ea"/>
              <a:buNone/>
              <a:defRPr/>
            </a:pPr>
            <a:r>
              <a:rPr kumimoji="0" lang="zh-CN" altLang="en-US" sz="1600" b="1" i="0" u="none" strike="noStrike" kern="1200" cap="none" spc="0" normalizeH="0" baseline="0" noProof="0" dirty="0">
                <a:ln>
                  <a:noFill/>
                </a:ln>
                <a:solidFill>
                  <a:schemeClr val="bg1"/>
                </a:solidFill>
                <a:effectLst/>
                <a:uLnTx/>
                <a:uFillTx/>
                <a:latin typeface="微软雅黑" charset="-122"/>
                <a:ea typeface="微软雅黑" charset="-122"/>
                <a:cs typeface="+mn-cs"/>
              </a:rPr>
              <a:t>知识库已收录7</a:t>
            </a:r>
            <a:r>
              <a:rPr kumimoji="0" lang="en-US" altLang="zh-CN" sz="1600" b="1" i="0" u="none" strike="noStrike" kern="1200" cap="none" spc="0" normalizeH="0" baseline="0" noProof="0" dirty="0">
                <a:ln>
                  <a:noFill/>
                </a:ln>
                <a:solidFill>
                  <a:schemeClr val="bg1"/>
                </a:solidFill>
                <a:effectLst/>
                <a:uLnTx/>
                <a:uFillTx/>
                <a:latin typeface="微软雅黑" charset="-122"/>
                <a:ea typeface="微软雅黑" charset="-122"/>
                <a:cs typeface="+mn-cs"/>
              </a:rPr>
              <a:t>4</a:t>
            </a:r>
            <a:r>
              <a:rPr kumimoji="0" lang="zh-CN" altLang="en-US" sz="1600" b="1" i="0" u="none" strike="noStrike" kern="1200" cap="none" spc="0" normalizeH="0" baseline="0" noProof="0" dirty="0">
                <a:ln>
                  <a:noFill/>
                </a:ln>
                <a:solidFill>
                  <a:schemeClr val="bg1"/>
                </a:solidFill>
                <a:effectLst/>
                <a:uLnTx/>
                <a:uFillTx/>
                <a:latin typeface="微软雅黑" charset="-122"/>
                <a:ea typeface="微软雅黑" charset="-122"/>
                <a:cs typeface="+mn-cs"/>
              </a:rPr>
              <a:t>0w+组件数据、17w+组件漏洞数据，精准识别组件以及漏洞信息，轻松完成组件选型</a:t>
            </a:r>
            <a:endParaRPr kumimoji="0" lang="zh-CN" altLang="en-US" sz="1600" b="1" i="0" u="none" strike="noStrike" kern="1200" cap="none" spc="0" normalizeH="0" baseline="0" noProof="0" dirty="0">
              <a:ln>
                <a:noFill/>
              </a:ln>
              <a:solidFill>
                <a:schemeClr val="bg1"/>
              </a:solidFill>
              <a:effectLst/>
              <a:uLnTx/>
              <a:uFillTx/>
              <a:latin typeface="微软雅黑" charset="-122"/>
              <a:ea typeface="微软雅黑" charset="-122"/>
              <a:cs typeface="+mn-cs"/>
            </a:endParaRPr>
          </a:p>
        </p:txBody>
      </p:sp>
      <p:pic>
        <p:nvPicPr>
          <p:cNvPr id="2" name="图片 1"/>
          <p:cNvPicPr>
            <a:picLocks noChangeAspect="1"/>
          </p:cNvPicPr>
          <p:nvPr/>
        </p:nvPicPr>
        <p:blipFill>
          <a:blip r:embed="rId3"/>
          <a:stretch>
            <a:fillRect/>
          </a:stretch>
        </p:blipFill>
        <p:spPr>
          <a:xfrm>
            <a:off x="1316150" y="1554885"/>
            <a:ext cx="4591050" cy="4591050"/>
          </a:xfrm>
          <a:prstGeom prst="rect">
            <a:avLst/>
          </a:prstGeom>
        </p:spPr>
      </p:pic>
      <p:pic>
        <p:nvPicPr>
          <p:cNvPr id="3" name="图片 2"/>
          <p:cNvPicPr>
            <a:picLocks noChangeAspect="1"/>
          </p:cNvPicPr>
          <p:nvPr/>
        </p:nvPicPr>
        <p:blipFill>
          <a:blip r:embed="rId4"/>
          <a:stretch>
            <a:fillRect/>
          </a:stretch>
        </p:blipFill>
        <p:spPr>
          <a:xfrm>
            <a:off x="2336573" y="2758768"/>
            <a:ext cx="7141255" cy="3584881"/>
          </a:xfrm>
          <a:prstGeom prst="rect">
            <a:avLst/>
          </a:prstGeom>
        </p:spPr>
      </p:pic>
      <p:pic>
        <p:nvPicPr>
          <p:cNvPr id="6" name="图片 5"/>
          <p:cNvPicPr>
            <a:picLocks noChangeAspect="1"/>
          </p:cNvPicPr>
          <p:nvPr/>
        </p:nvPicPr>
        <p:blipFill>
          <a:blip r:embed="rId5"/>
          <a:stretch>
            <a:fillRect/>
          </a:stretch>
        </p:blipFill>
        <p:spPr>
          <a:xfrm>
            <a:off x="3352276" y="3012177"/>
            <a:ext cx="5109847" cy="2702823"/>
          </a:xfrm>
          <a:prstGeom prst="rect">
            <a:avLst/>
          </a:prstGeom>
        </p:spPr>
      </p:pic>
      <p:pic>
        <p:nvPicPr>
          <p:cNvPr id="10" name="图片 9"/>
          <p:cNvPicPr>
            <a:picLocks noChangeAspect="1"/>
          </p:cNvPicPr>
          <p:nvPr/>
        </p:nvPicPr>
        <p:blipFill>
          <a:blip r:embed="rId6"/>
          <a:stretch>
            <a:fillRect/>
          </a:stretch>
        </p:blipFill>
        <p:spPr>
          <a:xfrm>
            <a:off x="3352165" y="2964180"/>
            <a:ext cx="5093970" cy="2804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strVal val="2/3*#ppt_w"/>
                                          </p:val>
                                        </p:tav>
                                        <p:tav tm="100000">
                                          <p:val>
                                            <p:strVal val="#ppt_w"/>
                                          </p:val>
                                        </p:tav>
                                      </p:tavLst>
                                    </p:anim>
                                    <p:anim calcmode="lin" valueType="num">
                                      <p:cBhvr>
                                        <p:cTn id="8" dur="300" fill="hold"/>
                                        <p:tgtEl>
                                          <p:spTgt spid="3"/>
                                        </p:tgtEl>
                                        <p:attrNameLst>
                                          <p:attrName>ppt_h</p:attrName>
                                        </p:attrNameLst>
                                      </p:cBhvr>
                                      <p:tavLst>
                                        <p:tav tm="0">
                                          <p:val>
                                            <p:strVal val="2/3*#ppt_h"/>
                                          </p:val>
                                        </p:tav>
                                        <p:tav tm="100000">
                                          <p:val>
                                            <p:strVal val="#ppt_h"/>
                                          </p:val>
                                        </p:tav>
                                      </p:tavLst>
                                    </p:anim>
                                  </p:childTnLst>
                                </p:cTn>
                              </p:par>
                              <p:par>
                                <p:cTn id="9" presetID="6" presetClass="emph" presetSubtype="0" autoRev="1" fill="hold" nodeType="withEffect">
                                  <p:stCondLst>
                                    <p:cond delay="250"/>
                                  </p:stCondLst>
                                  <p:childTnLst>
                                    <p:animScale>
                                      <p:cBhvr>
                                        <p:cTn id="10" dur="200" fill="hold"/>
                                        <p:tgtEl>
                                          <p:spTgt spid="3"/>
                                        </p:tgtEl>
                                      </p:cBhvr>
                                      <p:by x="110000" y="110000"/>
                                    </p:animScale>
                                  </p:childTnLst>
                                </p:cTn>
                              </p:par>
                              <p:par>
                                <p:cTn id="11" presetID="23" presetClass="entr" presetSubtype="16" fill="hold" nodeType="withEffect">
                                  <p:stCondLst>
                                    <p:cond delay="750"/>
                                  </p:stCondLst>
                                  <p:childTnLst>
                                    <p:set>
                                      <p:cBhvr>
                                        <p:cTn id="12" dur="1" fill="hold">
                                          <p:stCondLst>
                                            <p:cond delay="0"/>
                                          </p:stCondLst>
                                        </p:cTn>
                                        <p:tgtEl>
                                          <p:spTgt spid="2"/>
                                        </p:tgtEl>
                                        <p:attrNameLst>
                                          <p:attrName>style.visibility</p:attrName>
                                        </p:attrNameLst>
                                      </p:cBhvr>
                                      <p:to>
                                        <p:strVal val="visible"/>
                                      </p:to>
                                    </p:set>
                                    <p:anim calcmode="lin" valueType="num">
                                      <p:cBhvr>
                                        <p:cTn id="13" dur="300" fill="hold"/>
                                        <p:tgtEl>
                                          <p:spTgt spid="2"/>
                                        </p:tgtEl>
                                        <p:attrNameLst>
                                          <p:attrName>ppt_w</p:attrName>
                                        </p:attrNameLst>
                                      </p:cBhvr>
                                      <p:tavLst>
                                        <p:tav tm="0">
                                          <p:val>
                                            <p:fltVal val="0"/>
                                          </p:val>
                                        </p:tav>
                                        <p:tav tm="100000">
                                          <p:val>
                                            <p:strVal val="#ppt_w"/>
                                          </p:val>
                                        </p:tav>
                                      </p:tavLst>
                                    </p:anim>
                                    <p:anim calcmode="lin" valueType="num">
                                      <p:cBhvr>
                                        <p:cTn id="14" dur="300" fill="hold"/>
                                        <p:tgtEl>
                                          <p:spTgt spid="2"/>
                                        </p:tgtEl>
                                        <p:attrNameLst>
                                          <p:attrName>ppt_h</p:attrName>
                                        </p:attrNameLst>
                                      </p:cBhvr>
                                      <p:tavLst>
                                        <p:tav tm="0">
                                          <p:val>
                                            <p:fltVal val="0"/>
                                          </p:val>
                                        </p:tav>
                                        <p:tav tm="100000">
                                          <p:val>
                                            <p:strVal val="#ppt_h"/>
                                          </p:val>
                                        </p:tav>
                                      </p:tavLst>
                                    </p:anim>
                                  </p:childTnLst>
                                </p:cTn>
                              </p:par>
                              <p:par>
                                <p:cTn id="15" presetID="6" presetClass="emph" presetSubtype="0" autoRev="1" fill="hold" nodeType="withEffect">
                                  <p:stCondLst>
                                    <p:cond delay="1000"/>
                                  </p:stCondLst>
                                  <p:childTnLst>
                                    <p:animScale>
                                      <p:cBhvr>
                                        <p:cTn id="16" dur="200" fill="hold"/>
                                        <p:tgtEl>
                                          <p:spTgt spid="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11266" name="文本框 34"/>
          <p:cNvSpPr txBox="1"/>
          <p:nvPr/>
        </p:nvSpPr>
        <p:spPr>
          <a:xfrm>
            <a:off x="1039495" y="3783330"/>
            <a:ext cx="6461760" cy="706755"/>
          </a:xfrm>
          <a:prstGeom prst="rect">
            <a:avLst/>
          </a:prstGeom>
          <a:noFill/>
          <a:ln w="9525">
            <a:noFill/>
          </a:ln>
        </p:spPr>
        <p:txBody>
          <a:bodyPr wrap="square" anchor="t" anchorCtr="0">
            <a:spAutoFit/>
          </a:bodyPr>
          <a:lstStyle/>
          <a:p>
            <a:pPr algn="l"/>
            <a:r>
              <a:rPr lang="zh-CN" altLang="en-US" sz="4000" b="1" dirty="0">
                <a:solidFill>
                  <a:schemeClr val="tx1"/>
                </a:solidFill>
                <a:latin typeface="微软雅黑" charset="-122"/>
                <a:ea typeface="微软雅黑" charset="-122"/>
              </a:rPr>
              <a:t>公司简介</a:t>
            </a:r>
            <a:endParaRPr lang="zh-CN" altLang="en-US" sz="4000" b="1" dirty="0">
              <a:solidFill>
                <a:schemeClr val="tx1"/>
              </a:solidFill>
              <a:latin typeface="微软雅黑" charset="-122"/>
              <a:ea typeface="微软雅黑" charset="-122"/>
            </a:endParaRPr>
          </a:p>
        </p:txBody>
      </p:sp>
      <p:sp>
        <p:nvSpPr>
          <p:cNvPr id="2" name="文本框 1"/>
          <p:cNvSpPr txBox="1"/>
          <p:nvPr/>
        </p:nvSpPr>
        <p:spPr>
          <a:xfrm>
            <a:off x="923925" y="1308100"/>
            <a:ext cx="2899410" cy="2646045"/>
          </a:xfrm>
          <a:prstGeom prst="rect">
            <a:avLst/>
          </a:prstGeom>
          <a:noFill/>
        </p:spPr>
        <p:txBody>
          <a:bodyPr wrap="square" rtlCol="0">
            <a:spAutoFit/>
          </a:bodyPr>
          <a:p>
            <a:r>
              <a:rPr lang="en-US" altLang="zh-CN" sz="16600">
                <a:ln w="19050">
                  <a:solidFill>
                    <a:schemeClr val="bg1"/>
                  </a:solidFill>
                </a:ln>
                <a:gradFill>
                  <a:gsLst>
                    <a:gs pos="0">
                      <a:srgbClr val="008EFF"/>
                    </a:gs>
                    <a:gs pos="50000">
                      <a:srgbClr val="54B3FF"/>
                    </a:gs>
                    <a:gs pos="100000">
                      <a:srgbClr val="EBFFFE"/>
                    </a:gs>
                  </a:gsLst>
                  <a:lin ang="5400000" scaled="0"/>
                </a:gradFill>
                <a:latin typeface="Impact" panose="020B0806030902050204" charset="0"/>
                <a:cs typeface="Impact" panose="020B0806030902050204" charset="0"/>
              </a:rPr>
              <a:t>04</a:t>
            </a:r>
            <a:endParaRPr lang="en-US" altLang="zh-CN" sz="16600">
              <a:ln w="19050">
                <a:solidFill>
                  <a:schemeClr val="bg1"/>
                </a:solidFill>
              </a:ln>
              <a:gradFill>
                <a:gsLst>
                  <a:gs pos="0">
                    <a:srgbClr val="008EFF"/>
                  </a:gs>
                  <a:gs pos="50000">
                    <a:srgbClr val="54B3FF"/>
                  </a:gs>
                  <a:gs pos="100000">
                    <a:srgbClr val="EBFFFE"/>
                  </a:gs>
                </a:gsLst>
                <a:lin ang="5400000" scaled="0"/>
              </a:gradFill>
              <a:latin typeface="Impact" panose="020B0806030902050204" charset="0"/>
              <a:cs typeface="Impact" panose="020B0806030902050204" charset="0"/>
            </a:endParaRPr>
          </a:p>
        </p:txBody>
      </p:sp>
      <p:pic>
        <p:nvPicPr>
          <p:cNvPr id="89" name="图片 88" descr="未标题-2"/>
          <p:cNvPicPr>
            <a:picLocks noChangeAspect="1"/>
          </p:cNvPicPr>
          <p:nvPr/>
        </p:nvPicPr>
        <p:blipFill>
          <a:blip r:embed="rId2"/>
          <a:stretch>
            <a:fillRect/>
          </a:stretch>
        </p:blipFill>
        <p:spPr>
          <a:xfrm>
            <a:off x="10088880" y="264795"/>
            <a:ext cx="1842770" cy="408305"/>
          </a:xfrm>
          <a:prstGeom prst="rect">
            <a:avLst/>
          </a:prstGeom>
        </p:spPr>
      </p:pic>
      <p:sp>
        <p:nvSpPr>
          <p:cNvPr id="103" name="gaoding-7"/>
          <p:cNvSpPr txBox="1"/>
          <p:nvPr/>
        </p:nvSpPr>
        <p:spPr>
          <a:xfrm>
            <a:off x="8546465" y="6362700"/>
            <a:ext cx="3371215" cy="209550"/>
          </a:xfrm>
          <a:prstGeom prst="rect">
            <a:avLst/>
          </a:prstGeom>
        </p:spPr>
        <p:txBody>
          <a:bodyPr vert="horz" lIns="0" tIns="0" rIns="0" bIns="0" rtlCol="0" anchor="t" anchorCtr="0">
            <a:noAutofit/>
          </a:bodyPr>
          <a:lstStyle>
            <a:defPPr>
              <a:defRPr lang="zh-CN"/>
            </a:defPPr>
            <a:lvl1pPr>
              <a:lnSpc>
                <a:spcPct val="114000"/>
              </a:lnSpc>
              <a:defRPr sz="1200">
                <a:solidFill>
                  <a:srgbClr val="898989"/>
                </a:solidFill>
                <a:latin typeface="OPPOSans-R"/>
                <a:ea typeface="OPPOSans-R"/>
              </a:defRPr>
            </a:lvl1pPr>
          </a:lstStyle>
          <a:p>
            <a:r>
              <a:rPr lang="zh-CN" altLang="en-US" dirty="0">
                <a:latin typeface="黑体" charset="0"/>
                <a:ea typeface="黑体" charset="0"/>
                <a:cs typeface="黑体" charset="0"/>
              </a:rPr>
              <a:t>不是需要更多的安全软件</a:t>
            </a:r>
            <a:r>
              <a:rPr lang="en-US" altLang="zh-CN" dirty="0">
                <a:latin typeface="黑体" charset="0"/>
                <a:ea typeface="黑体" charset="0"/>
                <a:cs typeface="黑体" charset="0"/>
              </a:rPr>
              <a:t>  </a:t>
            </a:r>
            <a:r>
              <a:rPr lang="zh-CN" altLang="en-US" dirty="0">
                <a:latin typeface="黑体" charset="0"/>
                <a:ea typeface="黑体" charset="0"/>
                <a:cs typeface="黑体" charset="0"/>
              </a:rPr>
              <a:t>而是需要更安全的软件</a:t>
            </a:r>
            <a:endParaRPr lang="zh-CN" altLang="en-US" dirty="0">
              <a:latin typeface="黑体" charset="0"/>
              <a:ea typeface="黑体" charset="0"/>
              <a:cs typeface="黑体"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11266" name="文本框 34"/>
          <p:cNvSpPr txBox="1"/>
          <p:nvPr/>
        </p:nvSpPr>
        <p:spPr>
          <a:xfrm>
            <a:off x="1039495" y="3783330"/>
            <a:ext cx="6461760" cy="706755"/>
          </a:xfrm>
          <a:prstGeom prst="rect">
            <a:avLst/>
          </a:prstGeom>
          <a:noFill/>
          <a:ln w="9525">
            <a:noFill/>
          </a:ln>
        </p:spPr>
        <p:txBody>
          <a:bodyPr wrap="square" anchor="t" anchorCtr="0">
            <a:spAutoFit/>
          </a:bodyPr>
          <a:lstStyle/>
          <a:p>
            <a:pPr algn="l"/>
            <a:r>
              <a:rPr lang="zh-CN" altLang="en-US" sz="4000" b="1" dirty="0">
                <a:solidFill>
                  <a:schemeClr val="tx1"/>
                </a:solidFill>
                <a:latin typeface="微软雅黑" charset="-122"/>
                <a:ea typeface="微软雅黑" charset="-122"/>
              </a:rPr>
              <a:t>开源</a:t>
            </a:r>
            <a:r>
              <a:rPr lang="zh-CN" altLang="en-US" sz="4000" b="1" dirty="0">
                <a:solidFill>
                  <a:schemeClr val="tx1"/>
                </a:solidFill>
                <a:latin typeface="微软雅黑" charset="-122"/>
                <a:ea typeface="微软雅黑" charset="-122"/>
              </a:rPr>
              <a:t>软件带来的风险与</a:t>
            </a:r>
            <a:r>
              <a:rPr lang="zh-CN" altLang="en-US" sz="4000" b="1" dirty="0" smtClean="0">
                <a:solidFill>
                  <a:schemeClr val="tx1"/>
                </a:solidFill>
                <a:latin typeface="微软雅黑" charset="-122"/>
                <a:ea typeface="微软雅黑" charset="-122"/>
              </a:rPr>
              <a:t>挑战</a:t>
            </a:r>
            <a:endParaRPr lang="zh-CN" altLang="en-US" sz="4000" b="1" dirty="0" smtClean="0">
              <a:solidFill>
                <a:schemeClr val="tx1"/>
              </a:solidFill>
              <a:latin typeface="微软雅黑" charset="-122"/>
              <a:ea typeface="微软雅黑" charset="-122"/>
            </a:endParaRPr>
          </a:p>
        </p:txBody>
      </p:sp>
      <p:sp>
        <p:nvSpPr>
          <p:cNvPr id="2" name="文本框 1"/>
          <p:cNvSpPr txBox="1"/>
          <p:nvPr/>
        </p:nvSpPr>
        <p:spPr>
          <a:xfrm>
            <a:off x="923925" y="1308100"/>
            <a:ext cx="2899410" cy="2646045"/>
          </a:xfrm>
          <a:prstGeom prst="rect">
            <a:avLst/>
          </a:prstGeom>
          <a:noFill/>
        </p:spPr>
        <p:txBody>
          <a:bodyPr wrap="square" rtlCol="0">
            <a:spAutoFit/>
          </a:bodyPr>
          <a:p>
            <a:r>
              <a:rPr lang="en-US" altLang="zh-CN" sz="16600">
                <a:ln w="19050">
                  <a:solidFill>
                    <a:schemeClr val="bg1"/>
                  </a:solidFill>
                </a:ln>
                <a:gradFill>
                  <a:gsLst>
                    <a:gs pos="0">
                      <a:srgbClr val="008EFF"/>
                    </a:gs>
                    <a:gs pos="50000">
                      <a:srgbClr val="54B3FF"/>
                    </a:gs>
                    <a:gs pos="100000">
                      <a:srgbClr val="EBFFFE"/>
                    </a:gs>
                  </a:gsLst>
                  <a:lin ang="5400000" scaled="0"/>
                </a:gradFill>
                <a:latin typeface="Impact" panose="020B0806030902050204" charset="0"/>
                <a:cs typeface="Impact" panose="020B0806030902050204" charset="0"/>
              </a:rPr>
              <a:t>01</a:t>
            </a:r>
            <a:endParaRPr lang="en-US" altLang="zh-CN" sz="16600">
              <a:ln w="19050">
                <a:solidFill>
                  <a:schemeClr val="bg1"/>
                </a:solidFill>
              </a:ln>
              <a:gradFill>
                <a:gsLst>
                  <a:gs pos="0">
                    <a:srgbClr val="008EFF"/>
                  </a:gs>
                  <a:gs pos="50000">
                    <a:srgbClr val="54B3FF"/>
                  </a:gs>
                  <a:gs pos="100000">
                    <a:srgbClr val="EBFFFE"/>
                  </a:gs>
                </a:gsLst>
                <a:lin ang="5400000" scaled="0"/>
              </a:gradFill>
              <a:latin typeface="Impact" panose="020B0806030902050204" charset="0"/>
              <a:cs typeface="Impact" panose="020B0806030902050204" charset="0"/>
            </a:endParaRPr>
          </a:p>
        </p:txBody>
      </p:sp>
      <p:pic>
        <p:nvPicPr>
          <p:cNvPr id="89" name="图片 88" descr="未标题-2"/>
          <p:cNvPicPr>
            <a:picLocks noChangeAspect="1"/>
          </p:cNvPicPr>
          <p:nvPr/>
        </p:nvPicPr>
        <p:blipFill>
          <a:blip r:embed="rId2"/>
          <a:stretch>
            <a:fillRect/>
          </a:stretch>
        </p:blipFill>
        <p:spPr>
          <a:xfrm>
            <a:off x="10088880" y="264795"/>
            <a:ext cx="1842770" cy="408305"/>
          </a:xfrm>
          <a:prstGeom prst="rect">
            <a:avLst/>
          </a:prstGeom>
        </p:spPr>
      </p:pic>
      <p:sp>
        <p:nvSpPr>
          <p:cNvPr id="103" name="gaoding-7"/>
          <p:cNvSpPr txBox="1"/>
          <p:nvPr/>
        </p:nvSpPr>
        <p:spPr>
          <a:xfrm>
            <a:off x="8546465" y="6362700"/>
            <a:ext cx="3371215" cy="209550"/>
          </a:xfrm>
          <a:prstGeom prst="rect">
            <a:avLst/>
          </a:prstGeom>
        </p:spPr>
        <p:txBody>
          <a:bodyPr vert="horz" lIns="0" tIns="0" rIns="0" bIns="0" rtlCol="0" anchor="t" anchorCtr="0">
            <a:noAutofit/>
          </a:bodyPr>
          <a:lstStyle>
            <a:defPPr>
              <a:defRPr lang="zh-CN"/>
            </a:defPPr>
            <a:lvl1pPr>
              <a:lnSpc>
                <a:spcPct val="114000"/>
              </a:lnSpc>
              <a:defRPr sz="1200">
                <a:solidFill>
                  <a:srgbClr val="898989"/>
                </a:solidFill>
                <a:latin typeface="OPPOSans-R"/>
                <a:ea typeface="OPPOSans-R"/>
              </a:defRPr>
            </a:lvl1pPr>
          </a:lstStyle>
          <a:p>
            <a:r>
              <a:rPr lang="zh-CN" altLang="en-US" dirty="0">
                <a:latin typeface="黑体" charset="0"/>
                <a:ea typeface="黑体" charset="0"/>
                <a:cs typeface="黑体" charset="0"/>
              </a:rPr>
              <a:t>不是需要更多的安全软件</a:t>
            </a:r>
            <a:r>
              <a:rPr lang="en-US" altLang="zh-CN" dirty="0">
                <a:latin typeface="黑体" charset="0"/>
                <a:ea typeface="黑体" charset="0"/>
                <a:cs typeface="黑体" charset="0"/>
              </a:rPr>
              <a:t>  </a:t>
            </a:r>
            <a:r>
              <a:rPr lang="zh-CN" altLang="en-US" dirty="0">
                <a:latin typeface="黑体" charset="0"/>
                <a:ea typeface="黑体" charset="0"/>
                <a:cs typeface="黑体" charset="0"/>
              </a:rPr>
              <a:t>而是需要更安全的软件</a:t>
            </a:r>
            <a:endParaRPr lang="zh-CN" altLang="en-US" dirty="0">
              <a:latin typeface="黑体" charset="0"/>
              <a:ea typeface="黑体" charset="0"/>
              <a:cs typeface="黑体"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image"/>
          <p:cNvPicPr>
            <a:picLocks noChangeAspect="1"/>
          </p:cNvPicPr>
          <p:nvPr/>
        </p:nvPicPr>
        <p:blipFill>
          <a:blip r:embed="rId2"/>
          <a:srcRect t="14315" r="-305" b="11418"/>
          <a:stretch>
            <a:fillRect/>
          </a:stretch>
        </p:blipFill>
        <p:spPr>
          <a:xfrm>
            <a:off x="0" y="12065"/>
            <a:ext cx="12266930" cy="5080000"/>
          </a:xfrm>
          <a:prstGeom prst="rect">
            <a:avLst/>
          </a:prstGeom>
        </p:spPr>
      </p:pic>
      <p:sp>
        <p:nvSpPr>
          <p:cNvPr id="17" name="矩形 16"/>
          <p:cNvSpPr/>
          <p:nvPr/>
        </p:nvSpPr>
        <p:spPr>
          <a:xfrm>
            <a:off x="0" y="12065"/>
            <a:ext cx="12192000" cy="5104765"/>
          </a:xfrm>
          <a:prstGeom prst="rect">
            <a:avLst/>
          </a:prstGeom>
          <a:gradFill>
            <a:gsLst>
              <a:gs pos="0">
                <a:srgbClr val="41A6FC"/>
              </a:gs>
              <a:gs pos="20000">
                <a:srgbClr val="41A6FC">
                  <a:alpha val="75000"/>
                </a:srgbClr>
              </a:gs>
            </a:gsLst>
            <a:lin ang="5400000" scaled="1"/>
          </a:gradFill>
        </p:spPr>
        <p:txBody>
          <a:bodyPr wrap="square" lIns="0" tIns="0" rIns="0" bIns="0" rtlCol="0" anchor="ctr" anchorCtr="0"/>
          <a:p>
            <a:pPr algn="ctr"/>
            <a:endParaRPr lang="zh-CN" altLang="en-US" sz="2000" dirty="0">
              <a:solidFill>
                <a:prstClr val="black"/>
              </a:solidFill>
              <a:latin typeface="微软雅黑" charset="-122"/>
              <a:ea typeface="微软雅黑" charset="-122"/>
            </a:endParaRPr>
          </a:p>
        </p:txBody>
      </p:sp>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5" name="椭圆 4"/>
          <p:cNvSpPr/>
          <p:nvPr/>
        </p:nvSpPr>
        <p:spPr>
          <a:xfrm rot="17100000">
            <a:off x="163195" y="213360"/>
            <a:ext cx="556260" cy="556260"/>
          </a:xfrm>
          <a:prstGeom prst="ellipse">
            <a:avLst/>
          </a:prstGeom>
          <a:gradFill flip="none" rotWithShape="1">
            <a:gsLst>
              <a:gs pos="0">
                <a:schemeClr val="bg1">
                  <a:alpha val="0"/>
                </a:schemeClr>
              </a:gs>
              <a:gs pos="100000">
                <a:srgbClr val="FF9601"/>
              </a:gs>
            </a:gsLst>
            <a:lin ang="18900000" scaled="1"/>
            <a:tileRect/>
          </a:gradFill>
          <a:ln>
            <a:noFill/>
          </a:ln>
          <a:effectLst/>
        </p:spPr>
        <p:txBody>
          <a:bodyPr vert="horz" wrap="square" lIns="91440" tIns="45720" rIns="91440" bIns="45720" numCol="1" anchor="t" anchorCtr="0" compatLnSpc="1"/>
          <a:p>
            <a:endParaRPr lang="zh-CN" altLang="en-US">
              <a:solidFill>
                <a:schemeClr val="tx1"/>
              </a:solidFill>
              <a:latin typeface="微软雅黑" charset="0"/>
              <a:ea typeface="微软雅黑" charset="0"/>
            </a:endParaRPr>
          </a:p>
        </p:txBody>
      </p:sp>
      <p:sp>
        <p:nvSpPr>
          <p:cNvPr id="29" name="TextBox 5"/>
          <p:cNvSpPr txBox="1"/>
          <p:nvPr/>
        </p:nvSpPr>
        <p:spPr>
          <a:xfrm>
            <a:off x="425450" y="264795"/>
            <a:ext cx="8670925" cy="520700"/>
          </a:xfrm>
          <a:prstGeom prst="rect">
            <a:avLst/>
          </a:prstGeom>
          <a:noFill/>
        </p:spPr>
        <p:txBody>
          <a:bodyPr wrap="square" lIns="91280" tIns="45718" rIns="91280" bIns="45718">
            <a:spAutoFit/>
          </a:bodyPr>
          <a:lstStyle>
            <a:defPPr>
              <a:defRPr lang="zh-CN"/>
            </a:defPPr>
            <a:lvl1pPr defTabSz="912495">
              <a:defRPr sz="3200" b="1">
                <a:solidFill>
                  <a:schemeClr val="bg1"/>
                </a:solidFill>
                <a:latin typeface="微软雅黑" charset="-122"/>
                <a:ea typeface="微软雅黑" charset="-122"/>
              </a:defRPr>
            </a:lvl1pPr>
            <a:lvl2pPr marL="455930" defTabSz="912495">
              <a:defRPr sz="1900"/>
            </a:lvl2pPr>
            <a:lvl3pPr marL="912495" defTabSz="912495">
              <a:defRPr sz="1900"/>
            </a:lvl3pPr>
            <a:lvl4pPr marL="1369060" defTabSz="912495">
              <a:defRPr sz="1900"/>
            </a:lvl4pPr>
            <a:lvl5pPr marL="1824990" defTabSz="912495">
              <a:defRPr sz="1900"/>
            </a:lvl5pPr>
            <a:lvl6pPr marL="2281555" defTabSz="912495">
              <a:defRPr sz="1900"/>
            </a:lvl6pPr>
            <a:lvl7pPr marL="2737485" defTabSz="912495">
              <a:defRPr sz="1900"/>
            </a:lvl7pPr>
            <a:lvl8pPr marL="3194050" defTabSz="912495">
              <a:defRPr sz="1900"/>
            </a:lvl8pPr>
            <a:lvl9pPr marL="3649980" defTabSz="912495">
              <a:defRPr sz="1900"/>
            </a:lvl9pPr>
          </a:lstStyle>
          <a:p>
            <a:pPr marL="0" marR="0" lvl="0" indent="0" algn="l" defTabSz="912495" rtl="0" eaLnBrk="1" fontAlgn="auto" latinLnBrk="0" hangingPunct="1">
              <a:lnSpc>
                <a:spcPct val="100000"/>
              </a:lnSpc>
              <a:spcBef>
                <a:spcPts val="0"/>
              </a:spcBef>
              <a:spcAft>
                <a:spcPts val="0"/>
              </a:spcAft>
              <a:buClrTx/>
              <a:buSzTx/>
              <a:buFontTx/>
              <a:buNone/>
              <a:defRPr/>
            </a:pPr>
            <a:r>
              <a:rPr lang="zh-CN" altLang="en-US" sz="2800" noProof="0" dirty="0">
                <a:ln>
                  <a:noFill/>
                </a:ln>
                <a:solidFill>
                  <a:schemeClr val="bg1"/>
                </a:solidFill>
                <a:effectLst/>
                <a:uLnTx/>
                <a:uFillTx/>
                <a:latin typeface="微软雅黑" charset="0"/>
                <a:ea typeface="微软雅黑" charset="0"/>
                <a:sym typeface="+mn-ea"/>
              </a:rPr>
              <a:t>我们是谁</a:t>
            </a:r>
            <a:endParaRPr lang="zh-CN" altLang="en-US" sz="2800" noProof="0" dirty="0">
              <a:ln>
                <a:noFill/>
              </a:ln>
              <a:solidFill>
                <a:schemeClr val="bg1"/>
              </a:solidFill>
              <a:effectLst/>
              <a:uLnTx/>
              <a:uFillTx/>
              <a:latin typeface="微软雅黑" charset="0"/>
              <a:ea typeface="微软雅黑" charset="0"/>
              <a:sym typeface="+mn-ea"/>
            </a:endParaRPr>
          </a:p>
        </p:txBody>
      </p:sp>
      <p:sp>
        <p:nvSpPr>
          <p:cNvPr id="48" name="矩形 47"/>
          <p:cNvSpPr/>
          <p:nvPr/>
        </p:nvSpPr>
        <p:spPr>
          <a:xfrm>
            <a:off x="809777" y="897408"/>
            <a:ext cx="3822212" cy="1308880"/>
          </a:xfrm>
          <a:prstGeom prst="rect">
            <a:avLst/>
          </a:prstGeom>
        </p:spPr>
        <p:txBody>
          <a:bodyPr wrap="square" lIns="91432" tIns="45718" rIns="91432" bIns="45718">
            <a:spAutoFit/>
          </a:bodyPr>
          <a:lstStyle/>
          <a:p>
            <a:pPr algn="dist" defTabSz="914400">
              <a:lnSpc>
                <a:spcPct val="150000"/>
              </a:lnSpc>
              <a:defRPr/>
            </a:pPr>
            <a:r>
              <a:rPr kumimoji="0" lang="zh-CN" altLang="en-US" sz="2800" b="1" i="0" u="none" strike="noStrike" kern="1200" cap="none" spc="0" normalizeH="0" baseline="0" noProof="0" dirty="0">
                <a:ln>
                  <a:noFill/>
                </a:ln>
                <a:solidFill>
                  <a:schemeClr val="bg1"/>
                </a:solidFill>
                <a:effectLst/>
                <a:uLnTx/>
                <a:uFillTx/>
                <a:latin typeface="微软雅黑" charset="0"/>
                <a:ea typeface="微软雅黑" charset="0"/>
              </a:rPr>
              <a:t>新一代应用</a:t>
            </a:r>
            <a:r>
              <a:rPr lang="zh-CN" altLang="en-US" sz="2800" b="1" dirty="0">
                <a:solidFill>
                  <a:schemeClr val="bg1"/>
                </a:solidFill>
                <a:latin typeface="微软雅黑" charset="0"/>
                <a:ea typeface="微软雅黑" charset="0"/>
              </a:rPr>
              <a:t>安全</a:t>
            </a:r>
            <a:endParaRPr lang="en-US" altLang="zh-CN" sz="2800" b="1" dirty="0">
              <a:solidFill>
                <a:schemeClr val="bg1"/>
              </a:solidFill>
              <a:latin typeface="微软雅黑" charset="0"/>
              <a:ea typeface="微软雅黑" charset="0"/>
            </a:endParaRPr>
          </a:p>
          <a:p>
            <a:pPr algn="dist" defTabSz="914400">
              <a:lnSpc>
                <a:spcPct val="150000"/>
              </a:lnSpc>
              <a:defRPr/>
            </a:pPr>
            <a:r>
              <a:rPr lang="zh-CN" altLang="en-US" sz="2800" b="1" dirty="0">
                <a:solidFill>
                  <a:schemeClr val="bg1"/>
                </a:solidFill>
                <a:latin typeface="微软雅黑" charset="0"/>
                <a:ea typeface="微软雅黑" charset="0"/>
              </a:rPr>
              <a:t>创新者和引领者</a:t>
            </a:r>
            <a:endParaRPr lang="zh-CN" altLang="en-US" sz="2800" b="1" dirty="0">
              <a:solidFill>
                <a:schemeClr val="bg1"/>
              </a:solidFill>
              <a:latin typeface="微软雅黑" charset="0"/>
              <a:ea typeface="微软雅黑" charset="0"/>
            </a:endParaRPr>
          </a:p>
        </p:txBody>
      </p:sp>
      <p:sp>
        <p:nvSpPr>
          <p:cNvPr id="25" name="矩形 24"/>
          <p:cNvSpPr/>
          <p:nvPr/>
        </p:nvSpPr>
        <p:spPr>
          <a:xfrm>
            <a:off x="5266053" y="897408"/>
            <a:ext cx="6311567" cy="4013835"/>
          </a:xfrm>
          <a:prstGeom prst="rect">
            <a:avLst/>
          </a:prstGeom>
        </p:spPr>
        <p:txBody>
          <a:bodyPr wrap="square" lIns="91384" tIns="45718" rIns="91384" bIns="45718">
            <a:spAutoFit/>
          </a:bodyPr>
          <a:lstStyle>
            <a:defPPr>
              <a:defRPr lang="zh-CN"/>
            </a:defPPr>
            <a:lvl1pPr marL="0" algn="l" defTabSz="912495" rtl="0" eaLnBrk="1" latinLnBrk="0" hangingPunct="1">
              <a:defRPr sz="1900" kern="1200">
                <a:solidFill>
                  <a:schemeClr val="tx1"/>
                </a:solidFill>
                <a:latin typeface="+mn-lt"/>
                <a:ea typeface="+mn-ea"/>
                <a:cs typeface="+mn-cs"/>
              </a:defRPr>
            </a:lvl1pPr>
            <a:lvl2pPr marL="455930" algn="l" defTabSz="912495" rtl="0" eaLnBrk="1" latinLnBrk="0" hangingPunct="1">
              <a:defRPr sz="1900" kern="1200">
                <a:solidFill>
                  <a:schemeClr val="tx1"/>
                </a:solidFill>
                <a:latin typeface="+mn-lt"/>
                <a:ea typeface="+mn-ea"/>
                <a:cs typeface="+mn-cs"/>
              </a:defRPr>
            </a:lvl2pPr>
            <a:lvl3pPr marL="912495" algn="l" defTabSz="912495" rtl="0" eaLnBrk="1" latinLnBrk="0" hangingPunct="1">
              <a:defRPr sz="1900" kern="1200">
                <a:solidFill>
                  <a:schemeClr val="tx1"/>
                </a:solidFill>
                <a:latin typeface="+mn-lt"/>
                <a:ea typeface="+mn-ea"/>
                <a:cs typeface="+mn-cs"/>
              </a:defRPr>
            </a:lvl3pPr>
            <a:lvl4pPr marL="1369060" algn="l" defTabSz="912495" rtl="0" eaLnBrk="1" latinLnBrk="0" hangingPunct="1">
              <a:defRPr sz="1900" kern="1200">
                <a:solidFill>
                  <a:schemeClr val="tx1"/>
                </a:solidFill>
                <a:latin typeface="+mn-lt"/>
                <a:ea typeface="+mn-ea"/>
                <a:cs typeface="+mn-cs"/>
              </a:defRPr>
            </a:lvl4pPr>
            <a:lvl5pPr marL="1824990" algn="l" defTabSz="912495" rtl="0" eaLnBrk="1" latinLnBrk="0" hangingPunct="1">
              <a:defRPr sz="1900" kern="1200">
                <a:solidFill>
                  <a:schemeClr val="tx1"/>
                </a:solidFill>
                <a:latin typeface="+mn-lt"/>
                <a:ea typeface="+mn-ea"/>
                <a:cs typeface="+mn-cs"/>
              </a:defRPr>
            </a:lvl5pPr>
            <a:lvl6pPr marL="2281555" algn="l" defTabSz="912495" rtl="0" eaLnBrk="1" latinLnBrk="0" hangingPunct="1">
              <a:defRPr sz="1900" kern="1200">
                <a:solidFill>
                  <a:schemeClr val="tx1"/>
                </a:solidFill>
                <a:latin typeface="+mn-lt"/>
                <a:ea typeface="+mn-ea"/>
                <a:cs typeface="+mn-cs"/>
              </a:defRPr>
            </a:lvl6pPr>
            <a:lvl7pPr marL="2737485" algn="l" defTabSz="912495" rtl="0" eaLnBrk="1" latinLnBrk="0" hangingPunct="1">
              <a:defRPr sz="1900" kern="1200">
                <a:solidFill>
                  <a:schemeClr val="tx1"/>
                </a:solidFill>
                <a:latin typeface="+mn-lt"/>
                <a:ea typeface="+mn-ea"/>
                <a:cs typeface="+mn-cs"/>
              </a:defRPr>
            </a:lvl7pPr>
            <a:lvl8pPr marL="3194050" algn="l" defTabSz="912495" rtl="0" eaLnBrk="1" latinLnBrk="0" hangingPunct="1">
              <a:defRPr sz="1900" kern="1200">
                <a:solidFill>
                  <a:schemeClr val="tx1"/>
                </a:solidFill>
                <a:latin typeface="+mn-lt"/>
                <a:ea typeface="+mn-ea"/>
                <a:cs typeface="+mn-cs"/>
              </a:defRPr>
            </a:lvl8pPr>
            <a:lvl9pPr marL="3649980" algn="l" defTabSz="912495" rtl="0" eaLnBrk="1" latinLnBrk="0" hangingPunct="1">
              <a:defRPr sz="1900" kern="1200">
                <a:solidFill>
                  <a:schemeClr val="tx1"/>
                </a:solidFill>
                <a:latin typeface="+mn-lt"/>
                <a:ea typeface="+mn-ea"/>
                <a:cs typeface="+mn-cs"/>
              </a:defRPr>
            </a:lvl9pPr>
          </a:lstStyle>
          <a:p>
            <a:pPr marL="0" marR="0" lvl="0" indent="456565" algn="l" defTabSz="913765" rtl="0" eaLnBrk="1" fontAlgn="auto" latinLnBrk="0" hangingPunct="1">
              <a:lnSpc>
                <a:spcPct val="150000"/>
              </a:lnSpc>
              <a:spcBef>
                <a:spcPts val="0"/>
              </a:spcBef>
              <a:spcAft>
                <a:spcPts val="0"/>
              </a:spcAft>
              <a:buClrTx/>
              <a:buSzTx/>
              <a:buFontTx/>
              <a:buNone/>
              <a:defRPr/>
            </a:pPr>
            <a:r>
              <a:rPr kumimoji="0" lang="zh-CN" altLang="zh-CN"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rPr>
              <a:t>安全玻璃盒</a:t>
            </a:r>
            <a:r>
              <a:rPr kumimoji="0" lang="en-US" altLang="zh-CN"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rPr>
              <a:t>[</a:t>
            </a:r>
            <a:r>
              <a:rPr kumimoji="0" lang="zh-CN" altLang="en-US"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rPr>
              <a:t>杭州孝道科技有限公司</a:t>
            </a:r>
            <a:r>
              <a:rPr kumimoji="0" lang="en-US" altLang="zh-CN"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rPr>
              <a:t>]</a:t>
            </a:r>
            <a:r>
              <a:rPr kumimoji="0" lang="zh-CN" altLang="en-US"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rPr>
              <a:t>是一家国家高新技术企业，公司一直围绕以</a:t>
            </a:r>
            <a:r>
              <a:rPr kumimoji="0" lang="en-US" altLang="zh-CN"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rPr>
              <a:t>”</a:t>
            </a:r>
            <a:r>
              <a:rPr kumimoji="0" lang="zh-CN" altLang="en-US"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rPr>
              <a:t>应用安全”，以</a:t>
            </a:r>
            <a:r>
              <a:rPr kumimoji="0" lang="en-US" altLang="zh-CN"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rPr>
              <a:t>”</a:t>
            </a:r>
            <a:r>
              <a:rPr kumimoji="0" lang="zh-CN" altLang="en-US"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rPr>
              <a:t>不是需要更多的安全软件、而是需要更安全的软件“和”未知攻、焉知防，攻防结合”为发展理念，以</a:t>
            </a:r>
            <a:r>
              <a:rPr kumimoji="0" lang="en-US" altLang="zh-CN"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rPr>
              <a:t>”</a:t>
            </a:r>
            <a:r>
              <a:rPr kumimoji="0" lang="zh-CN" altLang="en-US"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rPr>
              <a:t>让安全更简单更智能”为服务宗旨；专注为用户提供开发至运营一体化</a:t>
            </a:r>
            <a:r>
              <a:rPr kumimoji="0" lang="en-US" altLang="zh-CN"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rPr>
              <a:t>[</a:t>
            </a:r>
            <a:r>
              <a:rPr kumimoji="0" lang="en-US" altLang="zh-CN" sz="1400" b="1" i="0" u="none" strike="noStrike" kern="1200" cap="none" spc="0" normalizeH="0" baseline="0" noProof="0" dirty="0" err="1">
                <a:ln>
                  <a:noFill/>
                </a:ln>
                <a:solidFill>
                  <a:schemeClr val="bg1"/>
                </a:solidFill>
                <a:effectLst/>
                <a:uLnTx/>
                <a:uFillTx/>
                <a:latin typeface="微软雅黑" charset="0"/>
                <a:ea typeface="微软雅黑" charset="0"/>
                <a:cs typeface="微软雅黑" charset="0"/>
              </a:rPr>
              <a:t>DevSecOps</a:t>
            </a:r>
            <a:r>
              <a:rPr kumimoji="0" lang="en-US" altLang="zh-CN"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rPr>
              <a:t>]</a:t>
            </a:r>
            <a:r>
              <a:rPr kumimoji="0" lang="zh-CN" altLang="en-US"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rPr>
              <a:t>的应用安全解决方案。 </a:t>
            </a:r>
            <a:endParaRPr kumimoji="0" lang="en-US" altLang="zh-CN"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endParaRPr>
          </a:p>
          <a:p>
            <a:pPr marL="0" marR="0" lvl="0" indent="456565" algn="l" defTabSz="913765" rtl="0" eaLnBrk="1" fontAlgn="auto" latinLnBrk="0" hangingPunct="1">
              <a:lnSpc>
                <a:spcPct val="150000"/>
              </a:lnSpc>
              <a:spcBef>
                <a:spcPts val="0"/>
              </a:spcBef>
              <a:spcAft>
                <a:spcPts val="0"/>
              </a:spcAft>
              <a:buClrTx/>
              <a:buSzTx/>
              <a:buFontTx/>
              <a:buNone/>
              <a:defRPr/>
            </a:pPr>
            <a:endParaRPr kumimoji="0" lang="en-US" altLang="zh-CN"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endParaRPr>
          </a:p>
          <a:p>
            <a:pPr marL="0" marR="0" lvl="0" indent="456565" algn="l" defTabSz="913765" rtl="0" eaLnBrk="1" fontAlgn="auto" latinLnBrk="0" hangingPunct="1">
              <a:lnSpc>
                <a:spcPct val="150000"/>
              </a:lnSpc>
              <a:spcBef>
                <a:spcPts val="0"/>
              </a:spcBef>
              <a:spcAft>
                <a:spcPts val="0"/>
              </a:spcAft>
              <a:buClrTx/>
              <a:buSzTx/>
              <a:buFontTx/>
              <a:buNone/>
              <a:defRPr/>
            </a:pPr>
            <a:r>
              <a:rPr kumimoji="0" lang="zh-CN" altLang="zh-CN"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rPr>
              <a:t>核心技术：拥有</a:t>
            </a:r>
            <a:r>
              <a:rPr kumimoji="0" lang="zh-CN" altLang="en-US"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rPr>
              <a:t>三</a:t>
            </a:r>
            <a:r>
              <a:rPr kumimoji="0" lang="zh-CN" altLang="zh-CN"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rPr>
              <a:t>十余项软件著作权和技术专利；</a:t>
            </a:r>
            <a:r>
              <a:rPr kumimoji="0" lang="zh-CN" altLang="en-US"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rPr>
              <a:t>是目前国内同时具备在线自动化</a:t>
            </a:r>
            <a:r>
              <a:rPr kumimoji="0" lang="zh-CN" altLang="zh-CN"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rPr>
              <a:t>应用漏洞</a:t>
            </a:r>
            <a:r>
              <a:rPr kumimoji="0" lang="zh-CN" altLang="en-US"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rPr>
              <a:t>测试、开源组件安全分析及自适应防护</a:t>
            </a:r>
            <a:r>
              <a:rPr kumimoji="0" lang="zh-CN" altLang="zh-CN"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rPr>
              <a:t>的</a:t>
            </a:r>
            <a:r>
              <a:rPr kumimoji="0" lang="zh-CN" altLang="en-US"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rPr>
              <a:t>安全能力</a:t>
            </a:r>
            <a:r>
              <a:rPr kumimoji="0" lang="zh-CN" altLang="zh-CN"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rPr>
              <a:t>。</a:t>
            </a:r>
            <a:endParaRPr kumimoji="0" lang="en-US" altLang="zh-CN"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endParaRPr>
          </a:p>
          <a:p>
            <a:pPr marL="0" marR="0" lvl="0" indent="456565" algn="l" defTabSz="913765" rtl="0" eaLnBrk="1" fontAlgn="auto" latinLnBrk="0" hangingPunct="1">
              <a:lnSpc>
                <a:spcPct val="150000"/>
              </a:lnSpc>
              <a:spcBef>
                <a:spcPts val="0"/>
              </a:spcBef>
              <a:spcAft>
                <a:spcPts val="0"/>
              </a:spcAft>
              <a:buClrTx/>
              <a:buSzTx/>
              <a:buFontTx/>
              <a:buNone/>
              <a:defRPr/>
            </a:pPr>
            <a:endParaRPr kumimoji="0" lang="zh-CN" altLang="zh-CN"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endParaRPr>
          </a:p>
          <a:p>
            <a:pPr marL="0" marR="0" lvl="0" indent="456565" algn="l" defTabSz="913765" rtl="0" eaLnBrk="1" fontAlgn="auto" latinLnBrk="0" hangingPunct="1">
              <a:lnSpc>
                <a:spcPct val="150000"/>
              </a:lnSpc>
              <a:spcBef>
                <a:spcPts val="0"/>
              </a:spcBef>
              <a:spcAft>
                <a:spcPts val="0"/>
              </a:spcAft>
              <a:buClrTx/>
              <a:buSzTx/>
              <a:buFontTx/>
              <a:buNone/>
              <a:defRPr/>
            </a:pPr>
            <a:r>
              <a:rPr kumimoji="0" lang="zh-CN" altLang="zh-CN"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rPr>
              <a:t>用户认可：</a:t>
            </a:r>
            <a:r>
              <a:rPr kumimoji="0" lang="zh-CN" altLang="en-US"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rPr>
              <a:t>通过自主创新的核心技术和产品，</a:t>
            </a:r>
            <a:r>
              <a:rPr kumimoji="0" lang="zh-CN" altLang="zh-CN"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rPr>
              <a:t>已</a:t>
            </a:r>
            <a:r>
              <a:rPr kumimoji="0" lang="zh-CN" altLang="en-US"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rPr>
              <a:t>为金融、政府、企业、医疗、教育等行业提供了</a:t>
            </a:r>
            <a:r>
              <a:rPr kumimoji="0" lang="en-US" altLang="zh-CN" sz="1600" b="1" i="0" u="none" strike="noStrike" kern="1200" cap="none" spc="0" normalizeH="0" baseline="0" noProof="0" dirty="0" err="1">
                <a:ln>
                  <a:noFill/>
                </a:ln>
                <a:solidFill>
                  <a:schemeClr val="bg1"/>
                </a:solidFill>
                <a:effectLst/>
                <a:uLnTx/>
                <a:uFillTx/>
                <a:latin typeface="微软雅黑" charset="0"/>
                <a:ea typeface="微软雅黑" charset="0"/>
                <a:cs typeface="微软雅黑" charset="0"/>
              </a:rPr>
              <a:t>DevSecOps</a:t>
            </a:r>
            <a:r>
              <a:rPr kumimoji="0" lang="zh-CN" altLang="en-US"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rPr>
              <a:t>与新一代应用安全解决方案并得到市场</a:t>
            </a:r>
            <a:r>
              <a:rPr kumimoji="0" lang="zh-CN" altLang="zh-CN"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rPr>
              <a:t>的高度认可。</a:t>
            </a:r>
            <a:endParaRPr kumimoji="0" lang="zh-CN" altLang="zh-CN" sz="1400" b="1" i="0" u="none" strike="noStrike" kern="1200" cap="none" spc="0" normalizeH="0" baseline="0" noProof="0" dirty="0">
              <a:ln>
                <a:noFill/>
              </a:ln>
              <a:solidFill>
                <a:schemeClr val="bg1"/>
              </a:solidFill>
              <a:effectLst/>
              <a:uLnTx/>
              <a:uFillTx/>
              <a:latin typeface="微软雅黑" charset="0"/>
              <a:ea typeface="微软雅黑" charset="0"/>
              <a:cs typeface="微软雅黑" charset="0"/>
            </a:endParaRPr>
          </a:p>
        </p:txBody>
      </p:sp>
      <p:pic>
        <p:nvPicPr>
          <p:cNvPr id="2" name="图片 1"/>
          <p:cNvPicPr>
            <a:picLocks noChangeAspect="1"/>
          </p:cNvPicPr>
          <p:nvPr/>
        </p:nvPicPr>
        <p:blipFill>
          <a:blip r:embed="rId3"/>
          <a:stretch>
            <a:fillRect/>
          </a:stretch>
        </p:blipFill>
        <p:spPr>
          <a:xfrm>
            <a:off x="651635" y="2553911"/>
            <a:ext cx="4138079" cy="3141726"/>
          </a:xfrm>
          <a:prstGeom prst="rect">
            <a:avLst/>
          </a:prstGeom>
        </p:spPr>
      </p:pic>
      <p:grpSp>
        <p:nvGrpSpPr>
          <p:cNvPr id="19" name="组合 18"/>
          <p:cNvGrpSpPr/>
          <p:nvPr/>
        </p:nvGrpSpPr>
        <p:grpSpPr>
          <a:xfrm>
            <a:off x="475339" y="5537341"/>
            <a:ext cx="11241321" cy="935170"/>
            <a:chOff x="352734" y="5053471"/>
            <a:chExt cx="11241321" cy="935170"/>
          </a:xfrm>
        </p:grpSpPr>
        <p:sp>
          <p:nvSpPr>
            <p:cNvPr id="50" name="矩形 49"/>
            <p:cNvSpPr/>
            <p:nvPr/>
          </p:nvSpPr>
          <p:spPr>
            <a:xfrm>
              <a:off x="683604" y="5119940"/>
              <a:ext cx="2687321" cy="864338"/>
            </a:xfrm>
            <a:prstGeom prst="rect">
              <a:avLst/>
            </a:prstGeom>
          </p:spPr>
          <p:txBody>
            <a:bodyPr wrap="square" lIns="121792" tIns="60896" rIns="121792" bIns="60896" anchor="b">
              <a:spAutoFit/>
            </a:bodyPr>
            <a:lstStyle/>
            <a:p>
              <a:pPr marL="0" marR="0" lvl="1" indent="0" defTabSz="913130" rtl="0" eaLnBrk="1" fontAlgn="auto" latinLnBrk="0" hangingPunct="1">
                <a:lnSpc>
                  <a:spcPct val="150000"/>
                </a:lnSpc>
                <a:spcBef>
                  <a:spcPts val="0"/>
                </a:spcBef>
                <a:spcAft>
                  <a:spcPts val="0"/>
                </a:spcAft>
                <a:buClrTx/>
                <a:buSzTx/>
                <a:buFontTx/>
                <a:buNone/>
                <a:defRPr/>
              </a:pPr>
              <a:r>
                <a:rPr kumimoji="0" lang="zh-CN" altLang="en-US" b="1" i="0" u="none" strike="noStrike" kern="1200" cap="none" spc="0" normalizeH="0" baseline="0" noProof="0" dirty="0">
                  <a:ln>
                    <a:noFill/>
                  </a:ln>
                  <a:solidFill>
                    <a:srgbClr val="41A6FC"/>
                  </a:solidFill>
                  <a:effectLst/>
                  <a:uLnTx/>
                  <a:uFillTx/>
                  <a:latin typeface="微软雅黑" charset="0"/>
                  <a:ea typeface="微软雅黑" charset="0"/>
                  <a:cs typeface="+mn-cs"/>
                </a:rPr>
                <a:t>愿景</a:t>
              </a:r>
              <a:endParaRPr kumimoji="0" lang="en-US" altLang="zh-CN" b="1" i="0" u="none" strike="noStrike" kern="1200" cap="none" spc="0" normalizeH="0" baseline="0" noProof="0" dirty="0">
                <a:ln>
                  <a:noFill/>
                </a:ln>
                <a:solidFill>
                  <a:srgbClr val="41A6FC"/>
                </a:solidFill>
                <a:effectLst/>
                <a:uLnTx/>
                <a:uFillTx/>
                <a:latin typeface="微软雅黑" charset="0"/>
                <a:ea typeface="微软雅黑" charset="0"/>
                <a:cs typeface="+mn-cs"/>
              </a:endParaRPr>
            </a:p>
            <a:p>
              <a:pPr marL="0" marR="0" lvl="1" indent="0" defTabSz="913130" rtl="0" eaLnBrk="1" fontAlgn="auto" latinLnBrk="0" hangingPunct="1">
                <a:lnSpc>
                  <a:spcPct val="150000"/>
                </a:lnSpc>
                <a:spcBef>
                  <a:spcPts val="0"/>
                </a:spcBef>
                <a:spcAft>
                  <a:spcPts val="0"/>
                </a:spcAft>
                <a:buClrTx/>
                <a:buSzTx/>
                <a:buFontTx/>
                <a:buNone/>
                <a:defRPr/>
              </a:pPr>
              <a:r>
                <a:rPr kumimoji="0" lang="zh-CN" altLang="en-US" sz="1600" i="0" u="none" strike="noStrike" kern="1200" cap="none" spc="0" normalizeH="0" baseline="0" noProof="0" dirty="0">
                  <a:ln>
                    <a:noFill/>
                  </a:ln>
                  <a:solidFill>
                    <a:srgbClr val="222A35"/>
                  </a:solidFill>
                  <a:effectLst/>
                  <a:uLnTx/>
                  <a:uFillTx/>
                  <a:latin typeface="微软雅黑" charset="0"/>
                  <a:ea typeface="微软雅黑" charset="0"/>
                  <a:cs typeface="+mn-cs"/>
                </a:rPr>
                <a:t>让世界互联更安全</a:t>
              </a:r>
              <a:endParaRPr kumimoji="0" lang="en-US" altLang="zh-CN" sz="1600" i="0" u="none" strike="noStrike" kern="1200" cap="none" spc="0" normalizeH="0" baseline="0" noProof="0" dirty="0">
                <a:ln>
                  <a:noFill/>
                </a:ln>
                <a:solidFill>
                  <a:srgbClr val="222A35"/>
                </a:solidFill>
                <a:effectLst/>
                <a:uLnTx/>
                <a:uFillTx/>
                <a:latin typeface="微软雅黑" charset="0"/>
                <a:ea typeface="微软雅黑" charset="0"/>
                <a:cs typeface="+mn-cs"/>
              </a:endParaRPr>
            </a:p>
          </p:txBody>
        </p:sp>
        <p:sp>
          <p:nvSpPr>
            <p:cNvPr id="51" name="矩形 50"/>
            <p:cNvSpPr/>
            <p:nvPr/>
          </p:nvSpPr>
          <p:spPr>
            <a:xfrm>
              <a:off x="3326453" y="5053471"/>
              <a:ext cx="3323995" cy="910441"/>
            </a:xfrm>
            <a:prstGeom prst="rect">
              <a:avLst/>
            </a:prstGeom>
          </p:spPr>
          <p:txBody>
            <a:bodyPr wrap="square" lIns="121792" tIns="60896" rIns="121792" bIns="60896" anchor="b">
              <a:spAutoFit/>
            </a:bodyPr>
            <a:lstStyle/>
            <a:p>
              <a:pPr marL="0" marR="0" lvl="1" indent="0" defTabSz="913130" rtl="0" eaLnBrk="1" fontAlgn="auto" latinLnBrk="0" hangingPunct="1">
                <a:lnSpc>
                  <a:spcPct val="15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41A6FC"/>
                  </a:solidFill>
                  <a:effectLst/>
                  <a:uLnTx/>
                  <a:uFillTx/>
                  <a:latin typeface="微软雅黑" charset="0"/>
                  <a:ea typeface="微软雅黑" charset="0"/>
                  <a:cs typeface="微软雅黑" charset="0"/>
                </a:rPr>
                <a:t>使命</a:t>
              </a:r>
              <a:endParaRPr kumimoji="0" lang="en-US" altLang="zh-CN" sz="2000" b="1" i="0" u="none" strike="noStrike" kern="1200" cap="none" spc="0" normalizeH="0" baseline="0" noProof="0" dirty="0">
                <a:ln>
                  <a:noFill/>
                </a:ln>
                <a:solidFill>
                  <a:srgbClr val="41A6FC"/>
                </a:solidFill>
                <a:effectLst/>
                <a:uLnTx/>
                <a:uFillTx/>
                <a:latin typeface="微软雅黑" charset="0"/>
                <a:ea typeface="微软雅黑" charset="0"/>
                <a:cs typeface="微软雅黑" charset="0"/>
              </a:endParaRPr>
            </a:p>
            <a:p>
              <a:pPr marL="0" marR="0" lvl="1" indent="0" defTabSz="913130" rtl="0" eaLnBrk="1" fontAlgn="auto" latinLnBrk="0" hangingPunct="1">
                <a:lnSpc>
                  <a:spcPct val="150000"/>
                </a:lnSpc>
                <a:spcBef>
                  <a:spcPts val="0"/>
                </a:spcBef>
                <a:spcAft>
                  <a:spcPts val="0"/>
                </a:spcAft>
                <a:buClrTx/>
                <a:buSzTx/>
                <a:buFontTx/>
                <a:buNone/>
                <a:defRPr/>
              </a:pPr>
              <a:r>
                <a:rPr kumimoji="0" lang="zh-CN" altLang="en-US" sz="1600" i="0" u="none" strike="noStrike" kern="1200" cap="none" spc="0" normalizeH="0" baseline="0" noProof="0" dirty="0">
                  <a:ln>
                    <a:noFill/>
                  </a:ln>
                  <a:solidFill>
                    <a:srgbClr val="222A35"/>
                  </a:solidFill>
                  <a:effectLst/>
                  <a:uLnTx/>
                  <a:uFillTx/>
                  <a:latin typeface="微软雅黑" charset="0"/>
                  <a:ea typeface="微软雅黑" charset="0"/>
                  <a:cs typeface="微软雅黑" charset="0"/>
                </a:rPr>
                <a:t>成为业界受尊敬的技术型安全公司 </a:t>
              </a:r>
              <a:endParaRPr kumimoji="0" lang="en-US" altLang="zh-CN" sz="1600" i="0" u="none" strike="noStrike" kern="1200" cap="none" spc="0" normalizeH="0" baseline="0" noProof="0" dirty="0">
                <a:ln>
                  <a:noFill/>
                </a:ln>
                <a:solidFill>
                  <a:srgbClr val="222A35"/>
                </a:solidFill>
                <a:effectLst/>
                <a:uLnTx/>
                <a:uFillTx/>
                <a:latin typeface="微软雅黑" charset="0"/>
                <a:ea typeface="微软雅黑" charset="0"/>
                <a:cs typeface="微软雅黑" charset="0"/>
              </a:endParaRPr>
            </a:p>
          </p:txBody>
        </p:sp>
        <p:sp>
          <p:nvSpPr>
            <p:cNvPr id="24" name="矩形 23"/>
            <p:cNvSpPr/>
            <p:nvPr/>
          </p:nvSpPr>
          <p:spPr>
            <a:xfrm>
              <a:off x="7414281" y="5078136"/>
              <a:ext cx="4179774" cy="910505"/>
            </a:xfrm>
            <a:prstGeom prst="rect">
              <a:avLst/>
            </a:prstGeom>
          </p:spPr>
          <p:txBody>
            <a:bodyPr wrap="square" lIns="121792" tIns="60896" rIns="121792" bIns="60896" anchor="b">
              <a:spAutoFit/>
            </a:bodyPr>
            <a:lstStyle/>
            <a:p>
              <a:pPr marL="0" marR="0" lvl="1" indent="0" defTabSz="913130" rtl="0" eaLnBrk="1" fontAlgn="auto" latinLnBrk="0" hangingPunct="1">
                <a:lnSpc>
                  <a:spcPct val="15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41A6FC"/>
                  </a:solidFill>
                  <a:effectLst/>
                  <a:uLnTx/>
                  <a:uFillTx/>
                  <a:latin typeface="微软雅黑" charset="0"/>
                  <a:ea typeface="微软雅黑" charset="0"/>
                  <a:cs typeface="+mn-cs"/>
                </a:rPr>
                <a:t>价值观</a:t>
              </a:r>
              <a:endParaRPr kumimoji="0" lang="en-US" altLang="zh-CN" sz="2000" b="1" i="0" u="none" strike="noStrike" kern="1200" cap="none" spc="0" normalizeH="0" baseline="0" noProof="0" dirty="0">
                <a:ln>
                  <a:noFill/>
                </a:ln>
                <a:solidFill>
                  <a:srgbClr val="41A6FC"/>
                </a:solidFill>
                <a:effectLst/>
                <a:uLnTx/>
                <a:uFillTx/>
                <a:latin typeface="微软雅黑" charset="0"/>
                <a:ea typeface="微软雅黑" charset="0"/>
                <a:cs typeface="+mn-cs"/>
              </a:endParaRPr>
            </a:p>
            <a:p>
              <a:pPr marL="0" marR="0" lvl="1" indent="0" defTabSz="913130" rtl="0" eaLnBrk="1" fontAlgn="auto" latinLnBrk="0" hangingPunct="1">
                <a:lnSpc>
                  <a:spcPct val="150000"/>
                </a:lnSpc>
                <a:spcBef>
                  <a:spcPts val="0"/>
                </a:spcBef>
                <a:spcAft>
                  <a:spcPts val="0"/>
                </a:spcAft>
                <a:buClrTx/>
                <a:buSzTx/>
                <a:buFontTx/>
                <a:buNone/>
                <a:defRPr/>
              </a:pPr>
              <a:r>
                <a:rPr kumimoji="0" lang="zh-CN" altLang="en-US" sz="1600" i="0" u="none" strike="noStrike" kern="1200" cap="none" spc="0" normalizeH="0" baseline="0" noProof="0" dirty="0">
                  <a:ln>
                    <a:noFill/>
                  </a:ln>
                  <a:solidFill>
                    <a:srgbClr val="222A35"/>
                  </a:solidFill>
                  <a:effectLst/>
                  <a:uLnTx/>
                  <a:uFillTx/>
                  <a:latin typeface="微软雅黑" charset="0"/>
                  <a:ea typeface="微软雅黑" charset="0"/>
                  <a:cs typeface="+mn-cs"/>
                </a:rPr>
                <a:t>学习创新、高效执行、凝聚分享、激情拼搏</a:t>
              </a:r>
              <a:endParaRPr kumimoji="0" lang="en-US" altLang="zh-CN" sz="1600" i="0" u="none" strike="noStrike" kern="1200" cap="none" spc="0" normalizeH="0" baseline="0" noProof="0" dirty="0">
                <a:ln>
                  <a:noFill/>
                </a:ln>
                <a:solidFill>
                  <a:srgbClr val="222A35"/>
                </a:solidFill>
                <a:effectLst/>
                <a:uLnTx/>
                <a:uFillTx/>
                <a:latin typeface="微软雅黑" charset="0"/>
                <a:ea typeface="微软雅黑" charset="0"/>
                <a:cs typeface="+mn-cs"/>
              </a:endParaRPr>
            </a:p>
          </p:txBody>
        </p:sp>
        <p:pic>
          <p:nvPicPr>
            <p:cNvPr id="13" name="图形 1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4567" y="5259753"/>
              <a:ext cx="345475" cy="345475"/>
            </a:xfrm>
            <a:prstGeom prst="rect">
              <a:avLst/>
            </a:prstGeom>
          </p:spPr>
        </p:pic>
        <p:pic>
          <p:nvPicPr>
            <p:cNvPr id="16" name="图形 1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2734" y="5238119"/>
              <a:ext cx="327721" cy="327721"/>
            </a:xfrm>
            <a:prstGeom prst="rect">
              <a:avLst/>
            </a:prstGeom>
          </p:spPr>
        </p:pic>
        <p:pic>
          <p:nvPicPr>
            <p:cNvPr id="18" name="图形 17"/>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34050" y="5259753"/>
              <a:ext cx="398356" cy="358880"/>
            </a:xfrm>
            <a:prstGeom prst="rect">
              <a:avLst/>
            </a:prstGeom>
          </p:spPr>
        </p:pic>
      </p:grpSp>
      <p:sp>
        <p:nvSpPr>
          <p:cNvPr id="3" name="椭圆 2"/>
          <p:cNvSpPr/>
          <p:nvPr/>
        </p:nvSpPr>
        <p:spPr>
          <a:xfrm>
            <a:off x="5402580" y="1042670"/>
            <a:ext cx="172720" cy="172720"/>
          </a:xfrm>
          <a:prstGeom prst="ellipse">
            <a:avLst/>
          </a:prstGeom>
          <a:gradFill flip="none" rotWithShape="1">
            <a:gsLst>
              <a:gs pos="0">
                <a:srgbClr val="0F8AEC"/>
              </a:gs>
              <a:gs pos="100000">
                <a:srgbClr val="00EC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微软雅黑" charset="0"/>
              <a:ea typeface="微软雅黑" charset="0"/>
            </a:endParaRPr>
          </a:p>
        </p:txBody>
      </p:sp>
      <p:sp>
        <p:nvSpPr>
          <p:cNvPr id="4" name="椭圆 3"/>
          <p:cNvSpPr/>
          <p:nvPr/>
        </p:nvSpPr>
        <p:spPr>
          <a:xfrm>
            <a:off x="5402580" y="2980055"/>
            <a:ext cx="172720" cy="172720"/>
          </a:xfrm>
          <a:prstGeom prst="ellipse">
            <a:avLst/>
          </a:prstGeom>
          <a:gradFill flip="none" rotWithShape="1">
            <a:gsLst>
              <a:gs pos="0">
                <a:srgbClr val="0F8AEC"/>
              </a:gs>
              <a:gs pos="100000">
                <a:srgbClr val="00EC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微软雅黑" charset="0"/>
              <a:ea typeface="微软雅黑" charset="0"/>
            </a:endParaRPr>
          </a:p>
        </p:txBody>
      </p:sp>
      <p:sp>
        <p:nvSpPr>
          <p:cNvPr id="6" name="椭圆 5"/>
          <p:cNvSpPr/>
          <p:nvPr/>
        </p:nvSpPr>
        <p:spPr>
          <a:xfrm>
            <a:off x="5402580" y="3918585"/>
            <a:ext cx="172720" cy="172720"/>
          </a:xfrm>
          <a:prstGeom prst="ellipse">
            <a:avLst/>
          </a:prstGeom>
          <a:gradFill flip="none" rotWithShape="1">
            <a:gsLst>
              <a:gs pos="0">
                <a:srgbClr val="0F8AEC"/>
              </a:gs>
              <a:gs pos="100000">
                <a:srgbClr val="00EC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微软雅黑" charset="0"/>
              <a:ea typeface="微软雅黑"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5" name="椭圆 4"/>
          <p:cNvSpPr/>
          <p:nvPr/>
        </p:nvSpPr>
        <p:spPr>
          <a:xfrm rot="17100000">
            <a:off x="163195" y="213360"/>
            <a:ext cx="556260" cy="556260"/>
          </a:xfrm>
          <a:prstGeom prst="ellipse">
            <a:avLst/>
          </a:prstGeom>
          <a:gradFill flip="none" rotWithShape="1">
            <a:gsLst>
              <a:gs pos="0">
                <a:schemeClr val="bg1"/>
              </a:gs>
              <a:gs pos="100000">
                <a:srgbClr val="FF9601"/>
              </a:gs>
            </a:gsLst>
            <a:lin ang="18900000" scaled="1"/>
            <a:tileRect/>
          </a:gradFill>
          <a:ln>
            <a:noFill/>
          </a:ln>
          <a:effectLst/>
        </p:spPr>
        <p:txBody>
          <a:bodyPr vert="horz" wrap="square" lIns="91440" tIns="45720" rIns="91440" bIns="45720" numCol="1" anchor="t" anchorCtr="0" compatLnSpc="1"/>
          <a:p>
            <a:endParaRPr lang="zh-CN" altLang="en-US">
              <a:solidFill>
                <a:schemeClr val="tx1"/>
              </a:solidFill>
            </a:endParaRPr>
          </a:p>
        </p:txBody>
      </p:sp>
      <p:sp>
        <p:nvSpPr>
          <p:cNvPr id="29" name="TextBox 5"/>
          <p:cNvSpPr txBox="1"/>
          <p:nvPr/>
        </p:nvSpPr>
        <p:spPr>
          <a:xfrm>
            <a:off x="425450" y="264795"/>
            <a:ext cx="8670925" cy="520700"/>
          </a:xfrm>
          <a:prstGeom prst="rect">
            <a:avLst/>
          </a:prstGeom>
          <a:noFill/>
        </p:spPr>
        <p:txBody>
          <a:bodyPr wrap="square" lIns="91280" tIns="45718" rIns="91280" bIns="45718">
            <a:spAutoFit/>
          </a:bodyPr>
          <a:lstStyle>
            <a:defPPr>
              <a:defRPr lang="zh-CN"/>
            </a:defPPr>
            <a:lvl1pPr defTabSz="912495">
              <a:defRPr sz="3200" b="1">
                <a:solidFill>
                  <a:schemeClr val="bg1"/>
                </a:solidFill>
                <a:latin typeface="微软雅黑" charset="-122"/>
                <a:ea typeface="微软雅黑" charset="-122"/>
              </a:defRPr>
            </a:lvl1pPr>
            <a:lvl2pPr marL="455930" defTabSz="912495">
              <a:defRPr sz="1900"/>
            </a:lvl2pPr>
            <a:lvl3pPr marL="912495" defTabSz="912495">
              <a:defRPr sz="1900"/>
            </a:lvl3pPr>
            <a:lvl4pPr marL="1369060" defTabSz="912495">
              <a:defRPr sz="1900"/>
            </a:lvl4pPr>
            <a:lvl5pPr marL="1824990" defTabSz="912495">
              <a:defRPr sz="1900"/>
            </a:lvl5pPr>
            <a:lvl6pPr marL="2281555" defTabSz="912495">
              <a:defRPr sz="1900"/>
            </a:lvl6pPr>
            <a:lvl7pPr marL="2737485" defTabSz="912495">
              <a:defRPr sz="1900"/>
            </a:lvl7pPr>
            <a:lvl8pPr marL="3194050" defTabSz="912495">
              <a:defRPr sz="1900"/>
            </a:lvl8pPr>
            <a:lvl9pPr marL="3649980" defTabSz="912495">
              <a:defRPr sz="1900"/>
            </a:lvl9pPr>
          </a:lstStyle>
          <a:p>
            <a:pPr marL="0" marR="0" lvl="0" indent="0" algn="l" defTabSz="912495" rtl="0" eaLnBrk="1" fontAlgn="auto" latinLnBrk="0" hangingPunct="1">
              <a:lnSpc>
                <a:spcPct val="100000"/>
              </a:lnSpc>
              <a:spcBef>
                <a:spcPts val="0"/>
              </a:spcBef>
              <a:spcAft>
                <a:spcPts val="0"/>
              </a:spcAft>
              <a:buClrTx/>
              <a:buSzTx/>
              <a:buFontTx/>
              <a:buNone/>
              <a:defRPr/>
            </a:pPr>
            <a:r>
              <a:rPr lang="zh-CN" altLang="en-US" sz="2800" noProof="0" dirty="0">
                <a:ln>
                  <a:noFill/>
                </a:ln>
                <a:solidFill>
                  <a:srgbClr val="222A35"/>
                </a:solidFill>
                <a:effectLst/>
                <a:uLnTx/>
                <a:uFillTx/>
                <a:sym typeface="+mn-ea"/>
              </a:rPr>
              <a:t>我们做什么？</a:t>
            </a:r>
            <a:endParaRPr lang="zh-CN" altLang="en-US" sz="2800" noProof="0" dirty="0">
              <a:ln>
                <a:noFill/>
              </a:ln>
              <a:solidFill>
                <a:srgbClr val="222A35"/>
              </a:solidFill>
              <a:effectLst/>
              <a:uLnTx/>
              <a:uFillTx/>
              <a:sym typeface="+mn-ea"/>
            </a:endParaRPr>
          </a:p>
        </p:txBody>
      </p:sp>
      <p:pic>
        <p:nvPicPr>
          <p:cNvPr id="11" name="图片 10" descr="未标题-2"/>
          <p:cNvPicPr>
            <a:picLocks noChangeAspect="1"/>
          </p:cNvPicPr>
          <p:nvPr/>
        </p:nvPicPr>
        <p:blipFill>
          <a:blip r:embed="rId2"/>
          <a:stretch>
            <a:fillRect/>
          </a:stretch>
        </p:blipFill>
        <p:spPr>
          <a:xfrm>
            <a:off x="10088880" y="264795"/>
            <a:ext cx="1842770" cy="408305"/>
          </a:xfrm>
          <a:prstGeom prst="rect">
            <a:avLst/>
          </a:prstGeom>
        </p:spPr>
      </p:pic>
      <p:grpSp>
        <p:nvGrpSpPr>
          <p:cNvPr id="20" name="组合 19"/>
          <p:cNvGrpSpPr/>
          <p:nvPr/>
        </p:nvGrpSpPr>
        <p:grpSpPr>
          <a:xfrm>
            <a:off x="0" y="791210"/>
            <a:ext cx="12192000" cy="7997748"/>
            <a:chOff x="0" y="75"/>
            <a:chExt cx="19200" cy="12595"/>
          </a:xfrm>
        </p:grpSpPr>
        <p:pic>
          <p:nvPicPr>
            <p:cNvPr id="4" name="图片 3"/>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843" y="75"/>
              <a:ext cx="6223" cy="6842"/>
            </a:xfrm>
            <a:prstGeom prst="rect">
              <a:avLst/>
            </a:prstGeom>
            <a:effectLst>
              <a:softEdge rad="1028700"/>
            </a:effectLst>
          </p:spPr>
        </p:pic>
        <p:sp>
          <p:nvSpPr>
            <p:cNvPr id="7" name="矩形 6"/>
            <p:cNvSpPr/>
            <p:nvPr/>
          </p:nvSpPr>
          <p:spPr>
            <a:xfrm>
              <a:off x="0" y="5877"/>
              <a:ext cx="19200" cy="4923"/>
            </a:xfrm>
            <a:prstGeom prst="rect">
              <a:avLst/>
            </a:prstGeom>
            <a:solidFill>
              <a:srgbClr val="41A6FC"/>
            </a:solidFill>
          </p:spPr>
          <p:txBody>
            <a:bodyPr wrap="square" lIns="0" tIns="0" rIns="0" bIns="0" rtlCol="0" anchor="ctr" anchorCtr="0"/>
            <a:lstStyle/>
            <a:p>
              <a:pPr algn="ctr"/>
              <a:endParaRPr lang="zh-CN" altLang="en-US" sz="2000" dirty="0">
                <a:solidFill>
                  <a:prstClr val="black"/>
                </a:solidFill>
                <a:latin typeface="微软雅黑" charset="-122"/>
                <a:ea typeface="微软雅黑" charset="-122"/>
              </a:endParaRPr>
            </a:p>
          </p:txBody>
        </p:sp>
        <p:pic>
          <p:nvPicPr>
            <p:cNvPr id="9" name="图片 8"/>
            <p:cNvPicPr>
              <a:picLocks noChangeAspect="1"/>
            </p:cNvPicPr>
            <p:nvPr/>
          </p:nvPicPr>
          <p:blipFill>
            <a:blip r:embed="rId5"/>
            <a:stretch>
              <a:fillRect/>
            </a:stretch>
          </p:blipFill>
          <p:spPr>
            <a:xfrm>
              <a:off x="1767" y="1092"/>
              <a:ext cx="4374" cy="4809"/>
            </a:xfrm>
            <a:prstGeom prst="rect">
              <a:avLst/>
            </a:prstGeom>
          </p:spPr>
        </p:pic>
        <p:sp>
          <p:nvSpPr>
            <p:cNvPr id="12" name="矩形 11"/>
            <p:cNvSpPr/>
            <p:nvPr/>
          </p:nvSpPr>
          <p:spPr>
            <a:xfrm>
              <a:off x="3528" y="5857"/>
              <a:ext cx="12197" cy="1599"/>
            </a:xfrm>
            <a:prstGeom prst="rect">
              <a:avLst/>
            </a:prstGeom>
          </p:spPr>
          <p:txBody>
            <a:bodyPr wrap="square" lIns="91432" tIns="45718" rIns="91432" bIns="45718">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dirty="0">
                  <a:ln>
                    <a:noFill/>
                  </a:ln>
                  <a:solidFill>
                    <a:schemeClr val="bg1">
                      <a:alpha val="35000"/>
                    </a:schemeClr>
                  </a:solidFill>
                  <a:effectLst/>
                  <a:uLnTx/>
                  <a:uFillTx/>
                  <a:latin typeface="微软雅黑" charset="-122"/>
                  <a:ea typeface="微软雅黑" charset="-122"/>
                  <a:cs typeface="+mn-cs"/>
                </a:rPr>
                <a:t>IAST    ASTP   SCA</a:t>
              </a:r>
              <a:endParaRPr kumimoji="0" lang="en-US" altLang="zh-CN" sz="6000" b="1" i="0" u="none" strike="noStrike" kern="1200" cap="none" spc="0" normalizeH="0" baseline="0" noProof="0" dirty="0">
                <a:ln>
                  <a:noFill/>
                </a:ln>
                <a:solidFill>
                  <a:schemeClr val="bg1">
                    <a:alpha val="35000"/>
                  </a:schemeClr>
                </a:solidFill>
                <a:effectLst/>
                <a:uLnTx/>
                <a:uFillTx/>
                <a:latin typeface="微软雅黑" charset="-122"/>
                <a:ea typeface="微软雅黑" charset="-122"/>
                <a:cs typeface="+mn-cs"/>
              </a:endParaRPr>
            </a:p>
          </p:txBody>
        </p:sp>
        <p:pic>
          <p:nvPicPr>
            <p:cNvPr id="13" name="图片 12"/>
            <p:cNvPicPr>
              <a:picLocks noChangeAspect="1"/>
            </p:cNvPicPr>
            <p:nvPr/>
          </p:nvPicPr>
          <p:blipFill>
            <a:blip r:embed="rId6"/>
            <a:stretch>
              <a:fillRect/>
            </a:stretch>
          </p:blipFill>
          <p:spPr>
            <a:xfrm>
              <a:off x="0" y="6556"/>
              <a:ext cx="19200" cy="6113"/>
            </a:xfrm>
            <a:prstGeom prst="rect">
              <a:avLst/>
            </a:prstGeom>
          </p:spPr>
        </p:pic>
        <p:sp>
          <p:nvSpPr>
            <p:cNvPr id="16" name="矩形 15"/>
            <p:cNvSpPr/>
            <p:nvPr/>
          </p:nvSpPr>
          <p:spPr>
            <a:xfrm>
              <a:off x="653" y="706"/>
              <a:ext cx="7281" cy="578"/>
            </a:xfrm>
            <a:prstGeom prst="rect">
              <a:avLst/>
            </a:prstGeom>
          </p:spPr>
          <p:txBody>
            <a:bodyPr wrap="square" lIns="91432" tIns="45718" rIns="91432" bIns="45718">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rgbClr val="41A6FC"/>
                  </a:solidFill>
                  <a:effectLst/>
                  <a:uLnTx/>
                  <a:uFillTx/>
                  <a:latin typeface="微软雅黑" charset="-122"/>
                  <a:ea typeface="微软雅黑" charset="-122"/>
                  <a:sym typeface="+mn-ea"/>
                </a:rPr>
                <a:t>让每个用户都能轻松交付安全、合规的产品</a:t>
              </a:r>
              <a:r>
                <a:rPr kumimoji="0" lang="en-US" altLang="zh-CN" b="1" i="0" u="none" strike="noStrike" kern="1200" cap="none" spc="0" normalizeH="0" baseline="0" noProof="0" dirty="0">
                  <a:ln>
                    <a:noFill/>
                  </a:ln>
                  <a:solidFill>
                    <a:srgbClr val="41A6FC"/>
                  </a:solidFill>
                  <a:effectLst/>
                  <a:uLnTx/>
                  <a:uFillTx/>
                  <a:latin typeface="微软雅黑" charset="-122"/>
                  <a:ea typeface="微软雅黑" charset="-122"/>
                  <a:cs typeface="+mn-cs"/>
                </a:rPr>
                <a:t> </a:t>
              </a:r>
              <a:endParaRPr kumimoji="0" lang="en-US" altLang="zh-CN" b="1" i="0" u="none" strike="noStrike" kern="1200" cap="none" spc="0" normalizeH="0" baseline="0" noProof="0" dirty="0">
                <a:ln>
                  <a:noFill/>
                </a:ln>
                <a:solidFill>
                  <a:srgbClr val="41A6FC"/>
                </a:solidFill>
                <a:effectLst/>
                <a:uLnTx/>
                <a:uFillTx/>
                <a:latin typeface="微软雅黑" charset="-122"/>
                <a:ea typeface="微软雅黑" charset="-122"/>
                <a:cs typeface="+mn-cs"/>
              </a:endParaRPr>
            </a:p>
          </p:txBody>
        </p:sp>
        <p:pic>
          <p:nvPicPr>
            <p:cNvPr id="18" name="图片 17"/>
            <p:cNvPicPr>
              <a:picLocks noChangeAspect="1"/>
            </p:cNvPicPr>
            <p:nvPr/>
          </p:nvPicPr>
          <p:blipFill>
            <a:blip r:embed="rId7"/>
            <a:stretch>
              <a:fillRect/>
            </a:stretch>
          </p:blipFill>
          <p:spPr>
            <a:xfrm>
              <a:off x="8378" y="1657"/>
              <a:ext cx="9850" cy="3763"/>
            </a:xfrm>
            <a:prstGeom prst="rect">
              <a:avLst/>
            </a:prstGeom>
          </p:spPr>
        </p:pic>
        <p:sp>
          <p:nvSpPr>
            <p:cNvPr id="19" name="矩形 18"/>
            <p:cNvSpPr/>
            <p:nvPr/>
          </p:nvSpPr>
          <p:spPr>
            <a:xfrm>
              <a:off x="10004" y="688"/>
              <a:ext cx="7281" cy="723"/>
            </a:xfrm>
            <a:prstGeom prst="rect">
              <a:avLst/>
            </a:prstGeom>
          </p:spPr>
          <p:txBody>
            <a:bodyPr wrap="square" lIns="91432" tIns="45718" rIns="91432" bIns="45718">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41A6FC"/>
                  </a:solidFill>
                  <a:effectLst/>
                  <a:uLnTx/>
                  <a:uFillTx/>
                  <a:latin typeface="微软雅黑" charset="-122"/>
                  <a:ea typeface="微软雅黑" charset="-122"/>
                  <a:cs typeface="+mn-cs"/>
                </a:rPr>
                <a:t>致力于推动</a:t>
              </a:r>
              <a:r>
                <a:rPr kumimoji="0" lang="en-US" altLang="zh-CN" sz="2000" b="1" i="0" u="none" strike="noStrike" kern="1200" cap="none" spc="0" normalizeH="0" baseline="0" noProof="0" dirty="0" err="1">
                  <a:ln>
                    <a:noFill/>
                  </a:ln>
                  <a:solidFill>
                    <a:srgbClr val="41A6FC"/>
                  </a:solidFill>
                  <a:effectLst/>
                  <a:uLnTx/>
                  <a:uFillTx/>
                  <a:latin typeface="微软雅黑" charset="-122"/>
                  <a:ea typeface="微软雅黑" charset="-122"/>
                  <a:cs typeface="+mn-cs"/>
                </a:rPr>
                <a:t>DevSecOps</a:t>
              </a:r>
              <a:r>
                <a:rPr kumimoji="0" lang="zh-CN" altLang="en-US" sz="2400" b="1" i="0" u="none" strike="noStrike" kern="1200" cap="none" spc="0" normalizeH="0" baseline="0" noProof="0" dirty="0">
                  <a:ln>
                    <a:noFill/>
                  </a:ln>
                  <a:solidFill>
                    <a:srgbClr val="41A6FC"/>
                  </a:solidFill>
                  <a:effectLst/>
                  <a:uLnTx/>
                  <a:uFillTx/>
                  <a:latin typeface="微软雅黑" charset="-122"/>
                  <a:ea typeface="微软雅黑" charset="-122"/>
                  <a:cs typeface="+mn-cs"/>
                </a:rPr>
                <a:t>落地</a:t>
              </a:r>
              <a:r>
                <a:rPr kumimoji="0" lang="en-US" altLang="zh-CN" sz="2400" b="1" i="0" u="none" strike="noStrike" kern="1200" cap="none" spc="0" normalizeH="0" baseline="0" noProof="0" dirty="0">
                  <a:ln>
                    <a:noFill/>
                  </a:ln>
                  <a:solidFill>
                    <a:srgbClr val="41A6FC"/>
                  </a:solidFill>
                  <a:effectLst/>
                  <a:uLnTx/>
                  <a:uFillTx/>
                  <a:latin typeface="微软雅黑" charset="-122"/>
                  <a:ea typeface="微软雅黑" charset="-122"/>
                  <a:cs typeface="+mn-cs"/>
                </a:rPr>
                <a:t> </a:t>
              </a:r>
              <a:endParaRPr kumimoji="0" lang="en-US" altLang="zh-CN" sz="2400" b="1" i="0" u="none" strike="noStrike" kern="1200" cap="none" spc="0" normalizeH="0" baseline="0" noProof="0" dirty="0">
                <a:ln>
                  <a:noFill/>
                </a:ln>
                <a:solidFill>
                  <a:srgbClr val="41A6FC"/>
                </a:solidFill>
                <a:effectLst/>
                <a:uLnTx/>
                <a:uFillTx/>
                <a:latin typeface="微软雅黑" charset="-122"/>
                <a:ea typeface="微软雅黑" charset="-122"/>
                <a:cs typeface="+mn-cs"/>
              </a:endParaRPr>
            </a:p>
          </p:txBody>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5" name="椭圆 4"/>
          <p:cNvSpPr/>
          <p:nvPr/>
        </p:nvSpPr>
        <p:spPr>
          <a:xfrm rot="17100000">
            <a:off x="163195" y="213360"/>
            <a:ext cx="556260" cy="556260"/>
          </a:xfrm>
          <a:prstGeom prst="ellipse">
            <a:avLst/>
          </a:prstGeom>
          <a:gradFill flip="none" rotWithShape="1">
            <a:gsLst>
              <a:gs pos="0">
                <a:schemeClr val="bg1"/>
              </a:gs>
              <a:gs pos="100000">
                <a:srgbClr val="FF9601"/>
              </a:gs>
            </a:gsLst>
            <a:lin ang="18900000" scaled="1"/>
            <a:tileRect/>
          </a:gradFill>
          <a:ln>
            <a:noFill/>
          </a:ln>
          <a:effectLst/>
        </p:spPr>
        <p:txBody>
          <a:bodyPr vert="horz" wrap="square" lIns="91440" tIns="45720" rIns="91440" bIns="45720" numCol="1" anchor="t" anchorCtr="0" compatLnSpc="1"/>
          <a:p>
            <a:endParaRPr lang="zh-CN" altLang="en-US">
              <a:solidFill>
                <a:schemeClr val="tx1"/>
              </a:solidFill>
              <a:latin typeface="微软雅黑" charset="0"/>
              <a:ea typeface="微软雅黑" charset="0"/>
            </a:endParaRPr>
          </a:p>
        </p:txBody>
      </p:sp>
      <p:sp>
        <p:nvSpPr>
          <p:cNvPr id="29" name="TextBox 5"/>
          <p:cNvSpPr txBox="1"/>
          <p:nvPr/>
        </p:nvSpPr>
        <p:spPr>
          <a:xfrm>
            <a:off x="425450" y="264795"/>
            <a:ext cx="8670925" cy="520700"/>
          </a:xfrm>
          <a:prstGeom prst="rect">
            <a:avLst/>
          </a:prstGeom>
          <a:noFill/>
        </p:spPr>
        <p:txBody>
          <a:bodyPr wrap="square" lIns="91280" tIns="45718" rIns="91280" bIns="45718">
            <a:spAutoFit/>
          </a:bodyPr>
          <a:lstStyle>
            <a:defPPr>
              <a:defRPr lang="zh-CN"/>
            </a:defPPr>
            <a:lvl1pPr defTabSz="912495">
              <a:defRPr sz="3200" b="1">
                <a:solidFill>
                  <a:schemeClr val="bg1"/>
                </a:solidFill>
                <a:latin typeface="微软雅黑" charset="-122"/>
                <a:ea typeface="微软雅黑" charset="-122"/>
              </a:defRPr>
            </a:lvl1pPr>
            <a:lvl2pPr marL="455930" defTabSz="912495">
              <a:defRPr sz="1900"/>
            </a:lvl2pPr>
            <a:lvl3pPr marL="912495" defTabSz="912495">
              <a:defRPr sz="1900"/>
            </a:lvl3pPr>
            <a:lvl4pPr marL="1369060" defTabSz="912495">
              <a:defRPr sz="1900"/>
            </a:lvl4pPr>
            <a:lvl5pPr marL="1824990" defTabSz="912495">
              <a:defRPr sz="1900"/>
            </a:lvl5pPr>
            <a:lvl6pPr marL="2281555" defTabSz="912495">
              <a:defRPr sz="1900"/>
            </a:lvl6pPr>
            <a:lvl7pPr marL="2737485" defTabSz="912495">
              <a:defRPr sz="1900"/>
            </a:lvl7pPr>
            <a:lvl8pPr marL="3194050" defTabSz="912495">
              <a:defRPr sz="1900"/>
            </a:lvl8pPr>
            <a:lvl9pPr marL="3649980" defTabSz="912495">
              <a:defRPr sz="1900"/>
            </a:lvl9pPr>
          </a:lstStyle>
          <a:p>
            <a:pPr marL="0" marR="0" lvl="0" indent="0" algn="l" defTabSz="912495" rtl="0" eaLnBrk="1" fontAlgn="auto" latinLnBrk="0" hangingPunct="1">
              <a:lnSpc>
                <a:spcPct val="100000"/>
              </a:lnSpc>
              <a:spcBef>
                <a:spcPts val="0"/>
              </a:spcBef>
              <a:spcAft>
                <a:spcPts val="0"/>
              </a:spcAft>
              <a:buClrTx/>
              <a:buSzTx/>
              <a:buFontTx/>
              <a:buNone/>
              <a:defRPr/>
            </a:pPr>
            <a:r>
              <a:rPr lang="zh-CN" altLang="en-US" sz="2800" noProof="0" dirty="0">
                <a:ln>
                  <a:noFill/>
                </a:ln>
                <a:solidFill>
                  <a:srgbClr val="222A35"/>
                </a:solidFill>
                <a:effectLst/>
                <a:uLnTx/>
                <a:uFillTx/>
                <a:latin typeface="微软雅黑" charset="0"/>
                <a:ea typeface="微软雅黑" charset="0"/>
                <a:sym typeface="+mn-ea"/>
              </a:rPr>
              <a:t>我们的产品</a:t>
            </a:r>
            <a:endParaRPr lang="zh-CN" altLang="en-US" sz="2800" noProof="0" dirty="0">
              <a:ln>
                <a:noFill/>
              </a:ln>
              <a:solidFill>
                <a:srgbClr val="222A35"/>
              </a:solidFill>
              <a:effectLst/>
              <a:uLnTx/>
              <a:uFillTx/>
              <a:latin typeface="微软雅黑" charset="0"/>
              <a:ea typeface="微软雅黑" charset="0"/>
              <a:sym typeface="+mn-ea"/>
            </a:endParaRPr>
          </a:p>
        </p:txBody>
      </p:sp>
      <p:pic>
        <p:nvPicPr>
          <p:cNvPr id="11" name="图片 10" descr="未标题-2"/>
          <p:cNvPicPr>
            <a:picLocks noChangeAspect="1"/>
          </p:cNvPicPr>
          <p:nvPr/>
        </p:nvPicPr>
        <p:blipFill>
          <a:blip r:embed="rId2"/>
          <a:stretch>
            <a:fillRect/>
          </a:stretch>
        </p:blipFill>
        <p:spPr>
          <a:xfrm>
            <a:off x="10088880" y="264795"/>
            <a:ext cx="1842770" cy="408305"/>
          </a:xfrm>
          <a:prstGeom prst="rect">
            <a:avLst/>
          </a:prstGeom>
        </p:spPr>
      </p:pic>
      <p:sp>
        <p:nvSpPr>
          <p:cNvPr id="33" name="Shape 749"/>
          <p:cNvSpPr/>
          <p:nvPr/>
        </p:nvSpPr>
        <p:spPr>
          <a:xfrm>
            <a:off x="6951345" y="3260090"/>
            <a:ext cx="4739005" cy="535940"/>
          </a:xfrm>
          <a:prstGeom prst="rect">
            <a:avLst/>
          </a:prstGeom>
          <a:solidFill>
            <a:srgbClr val="2A9FFD"/>
          </a:solidFill>
          <a:ln w="12700">
            <a:noFill/>
          </a:ln>
        </p:spPr>
        <p:txBody>
          <a:bodyPr lIns="45713" tIns="22850" rIns="45713" bIns="22850" anchor="ctr" anchorCtr="0">
            <a:noAutofit/>
          </a:bodyPr>
          <a:p>
            <a:pPr algn="ctr" defTabSz="457200"/>
            <a:r>
              <a:rPr lang="zh-CN" altLang="en-US" sz="1400" b="1" dirty="0">
                <a:solidFill>
                  <a:schemeClr val="bg1"/>
                </a:solidFill>
                <a:latin typeface="微软雅黑" charset="0"/>
                <a:ea typeface="微软雅黑" charset="0"/>
                <a:cs typeface="微软雅黑" charset="0"/>
              </a:rPr>
              <a:t>交互式应用安全</a:t>
            </a:r>
            <a:r>
              <a:rPr lang="zh-CN" altLang="en-US" sz="1400" b="1">
                <a:solidFill>
                  <a:schemeClr val="bg1"/>
                </a:solidFill>
                <a:latin typeface="微软雅黑" charset="0"/>
                <a:ea typeface="微软雅黑" charset="0"/>
                <a:cs typeface="微软雅黑" charset="0"/>
              </a:rPr>
              <a:t>自动化测试</a:t>
            </a:r>
            <a:endParaRPr lang="en-US" altLang="zh-CN" sz="1400" b="1" dirty="0">
              <a:solidFill>
                <a:schemeClr val="bg1"/>
              </a:solidFill>
              <a:latin typeface="微软雅黑" charset="0"/>
              <a:ea typeface="微软雅黑" charset="0"/>
              <a:cs typeface="微软雅黑" charset="0"/>
            </a:endParaRPr>
          </a:p>
          <a:p>
            <a:pPr algn="ctr" defTabSz="457200"/>
            <a:r>
              <a:rPr lang="zh-CN" altLang="en-US" sz="1400" b="1" dirty="0">
                <a:solidFill>
                  <a:schemeClr val="bg1"/>
                </a:solidFill>
                <a:latin typeface="微软雅黑" charset="0"/>
                <a:ea typeface="微软雅黑" charset="0"/>
                <a:cs typeface="微软雅黑" charset="0"/>
              </a:rPr>
              <a:t>（动态开</a:t>
            </a:r>
            <a:r>
              <a:rPr lang="zh-CN" altLang="en-US" sz="1400" b="1">
                <a:solidFill>
                  <a:schemeClr val="bg1"/>
                </a:solidFill>
                <a:latin typeface="微软雅黑" charset="0"/>
                <a:ea typeface="微软雅黑" charset="0"/>
                <a:cs typeface="微软雅黑" charset="0"/>
              </a:rPr>
              <a:t>源安全分析</a:t>
            </a:r>
            <a:r>
              <a:rPr lang="en-US" altLang="zh-CN" sz="1400" b="1">
                <a:solidFill>
                  <a:schemeClr val="bg1"/>
                </a:solidFill>
                <a:latin typeface="微软雅黑" charset="0"/>
                <a:ea typeface="微软雅黑" charset="0"/>
                <a:cs typeface="微软雅黑" charset="0"/>
              </a:rPr>
              <a:t>)-</a:t>
            </a:r>
            <a:r>
              <a:rPr lang="en-US" altLang="zh-CN" sz="1400" b="1" dirty="0">
                <a:solidFill>
                  <a:schemeClr val="bg1"/>
                </a:solidFill>
                <a:latin typeface="微软雅黑" charset="0"/>
                <a:ea typeface="微软雅黑" charset="0"/>
                <a:cs typeface="微软雅黑" charset="0"/>
              </a:rPr>
              <a:t>IAST</a:t>
            </a:r>
            <a:endParaRPr lang="en-US" altLang="zh-CN" sz="1400" b="1" dirty="0">
              <a:solidFill>
                <a:schemeClr val="bg1"/>
              </a:solidFill>
              <a:latin typeface="微软雅黑" charset="0"/>
              <a:ea typeface="微软雅黑" charset="0"/>
              <a:cs typeface="微软雅黑" charset="0"/>
            </a:endParaRPr>
          </a:p>
        </p:txBody>
      </p:sp>
      <p:sp>
        <p:nvSpPr>
          <p:cNvPr id="55" name="Shape 749"/>
          <p:cNvSpPr/>
          <p:nvPr/>
        </p:nvSpPr>
        <p:spPr>
          <a:xfrm>
            <a:off x="6950710" y="5005070"/>
            <a:ext cx="4739640" cy="565150"/>
          </a:xfrm>
          <a:prstGeom prst="rect">
            <a:avLst/>
          </a:prstGeom>
          <a:solidFill>
            <a:srgbClr val="54B3FF"/>
          </a:solidFill>
          <a:ln w="12700">
            <a:noFill/>
          </a:ln>
        </p:spPr>
        <p:txBody>
          <a:bodyPr lIns="45713" tIns="22850" rIns="45713" bIns="22850" anchor="ctr" anchorCtr="0">
            <a:noAutofit/>
          </a:bodyPr>
          <a:p>
            <a:pPr algn="ctr" defTabSz="457200"/>
            <a:r>
              <a:rPr lang="zh-CN" altLang="en-US" sz="1400" b="1" dirty="0">
                <a:solidFill>
                  <a:schemeClr val="bg1"/>
                </a:solidFill>
                <a:latin typeface="微软雅黑" charset="0"/>
                <a:ea typeface="微软雅黑" charset="0"/>
                <a:cs typeface="微软雅黑" charset="0"/>
              </a:rPr>
              <a:t>自适应应用</a:t>
            </a:r>
            <a:r>
              <a:rPr lang="zh-CN" altLang="en-US" sz="1400" b="1">
                <a:solidFill>
                  <a:schemeClr val="bg1"/>
                </a:solidFill>
                <a:latin typeface="微软雅黑" charset="0"/>
                <a:ea typeface="微软雅黑" charset="0"/>
                <a:cs typeface="微软雅黑" charset="0"/>
              </a:rPr>
              <a:t>安全防护</a:t>
            </a:r>
            <a:r>
              <a:rPr lang="en-US" altLang="zh-CN" sz="1400" b="1">
                <a:solidFill>
                  <a:schemeClr val="bg1"/>
                </a:solidFill>
                <a:latin typeface="微软雅黑" charset="0"/>
                <a:ea typeface="微软雅黑" charset="0"/>
                <a:cs typeface="微软雅黑" charset="0"/>
              </a:rPr>
              <a:t>-</a:t>
            </a:r>
            <a:r>
              <a:rPr lang="en-US" altLang="zh-CN" sz="1400" b="1" dirty="0">
                <a:solidFill>
                  <a:schemeClr val="bg1"/>
                </a:solidFill>
                <a:latin typeface="微软雅黑" charset="0"/>
                <a:ea typeface="微软雅黑" charset="0"/>
                <a:cs typeface="微软雅黑" charset="0"/>
              </a:rPr>
              <a:t>RASP</a:t>
            </a:r>
            <a:endParaRPr lang="en-US" altLang="zh-CN" sz="1400" b="1" dirty="0">
              <a:solidFill>
                <a:schemeClr val="bg1"/>
              </a:solidFill>
              <a:latin typeface="微软雅黑" charset="0"/>
              <a:ea typeface="微软雅黑" charset="0"/>
              <a:cs typeface="微软雅黑" charset="0"/>
            </a:endParaRPr>
          </a:p>
        </p:txBody>
      </p:sp>
      <p:sp>
        <p:nvSpPr>
          <p:cNvPr id="59" name="矩形 58"/>
          <p:cNvSpPr/>
          <p:nvPr/>
        </p:nvSpPr>
        <p:spPr>
          <a:xfrm>
            <a:off x="6892344" y="2520837"/>
            <a:ext cx="2782996" cy="590609"/>
          </a:xfrm>
          <a:prstGeom prst="rect">
            <a:avLst/>
          </a:prstGeom>
        </p:spPr>
        <p:txBody>
          <a:bodyPr wrap="square" lIns="67475" tIns="34289" rIns="68555" bIns="34289">
            <a:spAutoFit/>
          </a:bodyPr>
          <a:p>
            <a:pPr marL="285750" indent="-285750" defTabSz="685800">
              <a:lnSpc>
                <a:spcPct val="150000"/>
              </a:lnSpc>
              <a:buClr>
                <a:srgbClr val="41A6FC"/>
              </a:buClr>
              <a:buFont typeface="Wingdings 2" panose="05020102010507070707"/>
              <a:buChar char="P"/>
            </a:pPr>
            <a:r>
              <a:rPr lang="zh-CN" altLang="en-US" sz="1050" dirty="0">
                <a:solidFill>
                  <a:srgbClr val="45556B"/>
                </a:solidFill>
                <a:latin typeface="微软雅黑" charset="0"/>
                <a:ea typeface="微软雅黑" charset="0"/>
              </a:rPr>
              <a:t>开源组件安全漏洞分析；</a:t>
            </a:r>
            <a:endParaRPr lang="en-US" altLang="zh-CN" sz="1050" dirty="0">
              <a:solidFill>
                <a:srgbClr val="45556B"/>
              </a:solidFill>
              <a:latin typeface="微软雅黑" charset="0"/>
              <a:ea typeface="微软雅黑" charset="0"/>
            </a:endParaRPr>
          </a:p>
          <a:p>
            <a:pPr marL="285750" indent="-285750" defTabSz="685800">
              <a:lnSpc>
                <a:spcPct val="150000"/>
              </a:lnSpc>
              <a:buClr>
                <a:srgbClr val="41A6FC"/>
              </a:buClr>
              <a:buFont typeface="Wingdings 2" panose="05020102010507070707"/>
              <a:buChar char="P"/>
            </a:pPr>
            <a:r>
              <a:rPr lang="zh-CN" altLang="en-US" sz="1050" dirty="0">
                <a:solidFill>
                  <a:srgbClr val="45556B"/>
                </a:solidFill>
                <a:latin typeface="微软雅黑" charset="0"/>
                <a:ea typeface="微软雅黑" charset="0"/>
              </a:rPr>
              <a:t>开源组件安全许可分析；</a:t>
            </a:r>
            <a:endParaRPr lang="en-US" altLang="zh-CN" sz="1050" dirty="0">
              <a:solidFill>
                <a:srgbClr val="45556B"/>
              </a:solidFill>
              <a:latin typeface="微软雅黑" charset="0"/>
              <a:ea typeface="微软雅黑" charset="0"/>
            </a:endParaRPr>
          </a:p>
        </p:txBody>
      </p:sp>
      <p:sp>
        <p:nvSpPr>
          <p:cNvPr id="60" name="Shape 749"/>
          <p:cNvSpPr/>
          <p:nvPr/>
        </p:nvSpPr>
        <p:spPr>
          <a:xfrm>
            <a:off x="6936105" y="1945640"/>
            <a:ext cx="4754880" cy="487045"/>
          </a:xfrm>
          <a:prstGeom prst="rect">
            <a:avLst/>
          </a:prstGeom>
          <a:solidFill>
            <a:srgbClr val="008EFF"/>
          </a:solidFill>
          <a:ln w="12700">
            <a:noFill/>
          </a:ln>
        </p:spPr>
        <p:txBody>
          <a:bodyPr lIns="45713" tIns="22850" rIns="45713" bIns="22850" anchor="ctr" anchorCtr="0">
            <a:noAutofit/>
          </a:bodyPr>
          <a:p>
            <a:pPr algn="ctr" defTabSz="457200">
              <a:defRPr/>
            </a:pPr>
            <a:r>
              <a:rPr lang="zh-CN" altLang="en-US" sz="1400" b="1" dirty="0">
                <a:solidFill>
                  <a:schemeClr val="bg1"/>
                </a:solidFill>
                <a:latin typeface="微软雅黑" charset="0"/>
                <a:ea typeface="微软雅黑" charset="0"/>
                <a:cs typeface="微软雅黑" charset="0"/>
              </a:rPr>
              <a:t>开源软件安全分析</a:t>
            </a:r>
            <a:r>
              <a:rPr lang="en-US" altLang="zh-CN" sz="1400" b="1" dirty="0">
                <a:solidFill>
                  <a:schemeClr val="bg1"/>
                </a:solidFill>
                <a:latin typeface="微软雅黑" charset="0"/>
                <a:ea typeface="微软雅黑" charset="0"/>
                <a:cs typeface="微软雅黑" charset="0"/>
              </a:rPr>
              <a:t>SCA(</a:t>
            </a:r>
            <a:r>
              <a:rPr lang="zh-CN" altLang="en-US" sz="1400" b="1" dirty="0">
                <a:solidFill>
                  <a:schemeClr val="bg1"/>
                </a:solidFill>
                <a:latin typeface="微软雅黑" charset="0"/>
                <a:ea typeface="微软雅黑" charset="0"/>
                <a:cs typeface="微软雅黑" charset="0"/>
              </a:rPr>
              <a:t>静态</a:t>
            </a:r>
            <a:r>
              <a:rPr lang="en-US" altLang="zh-CN" sz="1400" b="1" dirty="0">
                <a:solidFill>
                  <a:schemeClr val="bg1"/>
                </a:solidFill>
                <a:latin typeface="微软雅黑" charset="0"/>
                <a:ea typeface="微软雅黑" charset="0"/>
                <a:cs typeface="微软雅黑" charset="0"/>
              </a:rPr>
              <a:t>)</a:t>
            </a:r>
            <a:endParaRPr lang="en-US" altLang="zh-CN" sz="1400" b="1" dirty="0">
              <a:solidFill>
                <a:schemeClr val="bg1"/>
              </a:solidFill>
              <a:latin typeface="微软雅黑" charset="0"/>
              <a:ea typeface="微软雅黑" charset="0"/>
              <a:cs typeface="微软雅黑" charset="0"/>
            </a:endParaRPr>
          </a:p>
        </p:txBody>
      </p:sp>
      <p:sp>
        <p:nvSpPr>
          <p:cNvPr id="2" name="矩形 1"/>
          <p:cNvSpPr/>
          <p:nvPr/>
        </p:nvSpPr>
        <p:spPr>
          <a:xfrm>
            <a:off x="6892344" y="3841814"/>
            <a:ext cx="4457699" cy="1010211"/>
          </a:xfrm>
          <a:prstGeom prst="rect">
            <a:avLst/>
          </a:prstGeom>
        </p:spPr>
        <p:txBody>
          <a:bodyPr wrap="square" lIns="67475" tIns="34289" rIns="68555" bIns="34289">
            <a:spAutoFit/>
          </a:bodyPr>
          <a:p>
            <a:pPr marL="285750" indent="-285750" defTabSz="685800">
              <a:lnSpc>
                <a:spcPct val="150000"/>
              </a:lnSpc>
              <a:buClr>
                <a:srgbClr val="41A6FC"/>
              </a:buClr>
              <a:buFont typeface="Wingdings 2" panose="05020102010507070707"/>
              <a:buChar char="P"/>
            </a:pPr>
            <a:r>
              <a:rPr lang="zh-CN" altLang="en-US" sz="1050" dirty="0">
                <a:solidFill>
                  <a:srgbClr val="45556B"/>
                </a:solidFill>
                <a:latin typeface="微软雅黑" charset="0"/>
                <a:ea typeface="微软雅黑" charset="0"/>
                <a:cs typeface="微软雅黑" charset="0"/>
                <a:sym typeface="Wingdings 2" panose="05020102010507070707"/>
              </a:rPr>
              <a:t>实现在线无风险、高效自动化的安全测试；</a:t>
            </a:r>
            <a:endParaRPr lang="en-US" altLang="zh-CN" sz="1050" dirty="0">
              <a:solidFill>
                <a:srgbClr val="45556B"/>
              </a:solidFill>
              <a:latin typeface="微软雅黑" charset="0"/>
              <a:ea typeface="微软雅黑" charset="0"/>
              <a:cs typeface="微软雅黑" charset="0"/>
              <a:sym typeface="Wingdings 2" panose="05020102010507070707"/>
            </a:endParaRPr>
          </a:p>
          <a:p>
            <a:pPr marL="285750" indent="-285750" defTabSz="685800">
              <a:lnSpc>
                <a:spcPct val="150000"/>
              </a:lnSpc>
              <a:buClr>
                <a:srgbClr val="41A6FC"/>
              </a:buClr>
              <a:buFont typeface="Wingdings 2" panose="05020102010507070707"/>
              <a:buChar char="P"/>
            </a:pPr>
            <a:r>
              <a:rPr lang="zh-CN" altLang="en-US" sz="1050" dirty="0">
                <a:solidFill>
                  <a:srgbClr val="45556B"/>
                </a:solidFill>
                <a:latin typeface="微软雅黑" charset="0"/>
                <a:ea typeface="微软雅黑" charset="0"/>
                <a:cs typeface="微软雅黑" charset="0"/>
              </a:rPr>
              <a:t>完全适应新技术（</a:t>
            </a:r>
            <a:r>
              <a:rPr lang="en-US" altLang="zh-CN" sz="1050" dirty="0">
                <a:solidFill>
                  <a:srgbClr val="45556B"/>
                </a:solidFill>
                <a:latin typeface="微软雅黑" charset="0"/>
                <a:ea typeface="微软雅黑" charset="0"/>
                <a:cs typeface="微软雅黑" charset="0"/>
              </a:rPr>
              <a:t>API</a:t>
            </a:r>
            <a:r>
              <a:rPr lang="zh-CN" altLang="en-US" sz="1050" dirty="0">
                <a:solidFill>
                  <a:srgbClr val="45556B"/>
                </a:solidFill>
                <a:latin typeface="微软雅黑" charset="0"/>
                <a:ea typeface="微软雅黑" charset="0"/>
                <a:cs typeface="微软雅黑" charset="0"/>
              </a:rPr>
              <a:t>、微服务等）、新应用</a:t>
            </a:r>
            <a:r>
              <a:rPr lang="en-US" altLang="zh-CN" sz="1050" dirty="0">
                <a:solidFill>
                  <a:srgbClr val="45556B"/>
                </a:solidFill>
                <a:latin typeface="微软雅黑" charset="0"/>
                <a:ea typeface="微软雅黑" charset="0"/>
                <a:cs typeface="微软雅黑" charset="0"/>
              </a:rPr>
              <a:t>(</a:t>
            </a:r>
            <a:r>
              <a:rPr lang="zh-CN" altLang="en-US" sz="1050" dirty="0">
                <a:solidFill>
                  <a:srgbClr val="45556B"/>
                </a:solidFill>
                <a:latin typeface="微软雅黑" charset="0"/>
                <a:ea typeface="微软雅黑" charset="0"/>
                <a:cs typeface="微软雅黑" charset="0"/>
              </a:rPr>
              <a:t>加密、防重放、带验签）；</a:t>
            </a:r>
            <a:endParaRPr lang="en-US" altLang="zh-CN" sz="1050" dirty="0">
              <a:solidFill>
                <a:srgbClr val="45556B"/>
              </a:solidFill>
              <a:latin typeface="微软雅黑" charset="0"/>
              <a:ea typeface="微软雅黑" charset="0"/>
              <a:cs typeface="微软雅黑" charset="0"/>
            </a:endParaRPr>
          </a:p>
          <a:p>
            <a:pPr marL="285750" indent="-285750" defTabSz="685800">
              <a:lnSpc>
                <a:spcPct val="150000"/>
              </a:lnSpc>
              <a:buClr>
                <a:srgbClr val="41A6FC"/>
              </a:buClr>
              <a:buFont typeface="Wingdings 2" panose="05020102010507070707"/>
              <a:buChar char="P"/>
            </a:pPr>
            <a:r>
              <a:rPr lang="zh-CN" altLang="en-US" sz="1050" dirty="0">
                <a:solidFill>
                  <a:srgbClr val="45556B"/>
                </a:solidFill>
                <a:latin typeface="微软雅黑" charset="0"/>
                <a:ea typeface="微软雅黑" charset="0"/>
                <a:cs typeface="微软雅黑" charset="0"/>
              </a:rPr>
              <a:t>输出全面合规</a:t>
            </a:r>
            <a:r>
              <a:rPr lang="en-US" altLang="zh-CN" sz="1050" dirty="0">
                <a:solidFill>
                  <a:srgbClr val="45556B"/>
                </a:solidFill>
                <a:latin typeface="微软雅黑" charset="0"/>
                <a:ea typeface="微软雅黑" charset="0"/>
                <a:cs typeface="微软雅黑" charset="0"/>
              </a:rPr>
              <a:t>(GDPR</a:t>
            </a:r>
            <a:r>
              <a:rPr lang="zh-CN" altLang="en-US" sz="1050" dirty="0">
                <a:solidFill>
                  <a:srgbClr val="45556B"/>
                </a:solidFill>
                <a:latin typeface="微软雅黑" charset="0"/>
                <a:ea typeface="微软雅黑" charset="0"/>
                <a:cs typeface="微软雅黑" charset="0"/>
              </a:rPr>
              <a:t>、</a:t>
            </a:r>
            <a:r>
              <a:rPr lang="en-US" altLang="zh-CN" sz="1050" dirty="0">
                <a:solidFill>
                  <a:srgbClr val="45556B"/>
                </a:solidFill>
                <a:latin typeface="微软雅黑" charset="0"/>
                <a:ea typeface="微软雅黑" charset="0"/>
                <a:cs typeface="微软雅黑" charset="0"/>
              </a:rPr>
              <a:t>PCI-DSS)</a:t>
            </a:r>
            <a:r>
              <a:rPr lang="zh-CN" altLang="en-US" sz="1050" dirty="0">
                <a:solidFill>
                  <a:srgbClr val="45556B"/>
                </a:solidFill>
                <a:latin typeface="微软雅黑" charset="0"/>
                <a:ea typeface="微软雅黑" charset="0"/>
                <a:cs typeface="微软雅黑" charset="0"/>
              </a:rPr>
              <a:t>、 精确可视化的漏洞展示。</a:t>
            </a:r>
            <a:endParaRPr lang="zh-CN" altLang="en-US" sz="1050" dirty="0">
              <a:solidFill>
                <a:srgbClr val="45556B"/>
              </a:solidFill>
              <a:latin typeface="微软雅黑" charset="0"/>
              <a:ea typeface="微软雅黑" charset="0"/>
              <a:cs typeface="微软雅黑" charset="0"/>
            </a:endParaRPr>
          </a:p>
        </p:txBody>
      </p:sp>
      <p:sp>
        <p:nvSpPr>
          <p:cNvPr id="66" name="矩形 65"/>
          <p:cNvSpPr/>
          <p:nvPr/>
        </p:nvSpPr>
        <p:spPr>
          <a:xfrm>
            <a:off x="6892344" y="5658883"/>
            <a:ext cx="4336378" cy="1177243"/>
          </a:xfrm>
          <a:prstGeom prst="rect">
            <a:avLst/>
          </a:prstGeom>
        </p:spPr>
        <p:txBody>
          <a:bodyPr wrap="square" lIns="67475" tIns="34289" rIns="68555" bIns="34289">
            <a:spAutoFit/>
          </a:bodyPr>
          <a:p>
            <a:pPr marL="285750" indent="-285750" defTabSz="685800">
              <a:lnSpc>
                <a:spcPct val="150000"/>
              </a:lnSpc>
              <a:buClr>
                <a:srgbClr val="41A6FC"/>
              </a:buClr>
              <a:buFont typeface="Wingdings 2" panose="05020102010507070707"/>
              <a:buChar char="P"/>
            </a:pPr>
            <a:r>
              <a:rPr lang="zh-CN" altLang="en-US" sz="1050" dirty="0">
                <a:solidFill>
                  <a:srgbClr val="45556B"/>
                </a:solidFill>
                <a:latin typeface="微软雅黑" charset="0"/>
                <a:ea typeface="微软雅黑" charset="0"/>
                <a:cs typeface="微软雅黑" charset="0"/>
              </a:rPr>
              <a:t>让应用具备</a:t>
            </a:r>
            <a:r>
              <a:rPr lang="en-US" altLang="zh-CN" sz="1050" dirty="0">
                <a:solidFill>
                  <a:srgbClr val="45556B"/>
                </a:solidFill>
                <a:latin typeface="微软雅黑" charset="0"/>
                <a:ea typeface="微软雅黑" charset="0"/>
                <a:cs typeface="微软雅黑" charset="0"/>
              </a:rPr>
              <a:t>”</a:t>
            </a:r>
            <a:r>
              <a:rPr lang="zh-CN" altLang="en-US" sz="1050" dirty="0">
                <a:solidFill>
                  <a:srgbClr val="45556B"/>
                </a:solidFill>
                <a:latin typeface="微软雅黑" charset="0"/>
                <a:ea typeface="微软雅黑" charset="0"/>
                <a:cs typeface="微软雅黑" charset="0"/>
              </a:rPr>
              <a:t>自我检测与保护</a:t>
            </a:r>
            <a:r>
              <a:rPr lang="en-US" altLang="zh-CN" sz="1050" dirty="0">
                <a:solidFill>
                  <a:srgbClr val="45556B"/>
                </a:solidFill>
                <a:latin typeface="微软雅黑" charset="0"/>
                <a:ea typeface="微软雅黑" charset="0"/>
                <a:cs typeface="微软雅黑" charset="0"/>
              </a:rPr>
              <a:t>”</a:t>
            </a:r>
            <a:r>
              <a:rPr lang="zh-CN" altLang="en-US" sz="1050" dirty="0">
                <a:solidFill>
                  <a:srgbClr val="45556B"/>
                </a:solidFill>
                <a:latin typeface="微软雅黑" charset="0"/>
                <a:ea typeface="微软雅黑" charset="0"/>
                <a:cs typeface="微软雅黑" charset="0"/>
              </a:rPr>
              <a:t>的安全能力；</a:t>
            </a:r>
            <a:endParaRPr lang="en-US" altLang="zh-CN" sz="1050" dirty="0">
              <a:solidFill>
                <a:srgbClr val="45556B"/>
              </a:solidFill>
              <a:latin typeface="微软雅黑" charset="0"/>
              <a:ea typeface="微软雅黑" charset="0"/>
              <a:cs typeface="微软雅黑" charset="0"/>
            </a:endParaRPr>
          </a:p>
          <a:p>
            <a:pPr marL="285750" indent="-285750" defTabSz="685800">
              <a:lnSpc>
                <a:spcPct val="150000"/>
              </a:lnSpc>
              <a:buClr>
                <a:srgbClr val="41A6FC"/>
              </a:buClr>
              <a:buFont typeface="Wingdings 2" panose="05020102010507070707"/>
              <a:buChar char="P"/>
            </a:pPr>
            <a:r>
              <a:rPr lang="zh-CN" altLang="en-US" sz="1050" dirty="0">
                <a:solidFill>
                  <a:srgbClr val="45556B"/>
                </a:solidFill>
                <a:latin typeface="微软雅黑" charset="0"/>
                <a:ea typeface="微软雅黑" charset="0"/>
                <a:cs typeface="微软雅黑" charset="0"/>
              </a:rPr>
              <a:t>完全适应新技术（</a:t>
            </a:r>
            <a:r>
              <a:rPr lang="en-US" altLang="zh-CN" sz="1050" dirty="0">
                <a:solidFill>
                  <a:srgbClr val="45556B"/>
                </a:solidFill>
                <a:latin typeface="微软雅黑" charset="0"/>
                <a:ea typeface="微软雅黑" charset="0"/>
                <a:cs typeface="微软雅黑" charset="0"/>
              </a:rPr>
              <a:t>API</a:t>
            </a:r>
            <a:r>
              <a:rPr lang="zh-CN" altLang="en-US" sz="1050" dirty="0">
                <a:solidFill>
                  <a:srgbClr val="45556B"/>
                </a:solidFill>
                <a:latin typeface="微软雅黑" charset="0"/>
                <a:ea typeface="微软雅黑" charset="0"/>
                <a:cs typeface="微软雅黑" charset="0"/>
              </a:rPr>
              <a:t>、微服务等）、新应用</a:t>
            </a:r>
            <a:r>
              <a:rPr lang="en-US" altLang="zh-CN" sz="1050" dirty="0">
                <a:solidFill>
                  <a:srgbClr val="45556B"/>
                </a:solidFill>
                <a:latin typeface="微软雅黑" charset="0"/>
                <a:ea typeface="微软雅黑" charset="0"/>
                <a:cs typeface="微软雅黑" charset="0"/>
              </a:rPr>
              <a:t>(</a:t>
            </a:r>
            <a:r>
              <a:rPr lang="zh-CN" altLang="en-US" sz="1050" dirty="0">
                <a:solidFill>
                  <a:srgbClr val="45556B"/>
                </a:solidFill>
                <a:latin typeface="微软雅黑" charset="0"/>
                <a:ea typeface="微软雅黑" charset="0"/>
                <a:cs typeface="微软雅黑" charset="0"/>
              </a:rPr>
              <a:t>加密、防重放、带验签）；</a:t>
            </a:r>
            <a:endParaRPr lang="en-US" altLang="zh-CN" sz="1050" dirty="0">
              <a:solidFill>
                <a:srgbClr val="45556B"/>
              </a:solidFill>
              <a:latin typeface="微软雅黑" charset="0"/>
              <a:ea typeface="微软雅黑" charset="0"/>
              <a:cs typeface="微软雅黑" charset="0"/>
            </a:endParaRPr>
          </a:p>
          <a:p>
            <a:pPr marL="285750" indent="-285750" defTabSz="685800">
              <a:lnSpc>
                <a:spcPct val="150000"/>
              </a:lnSpc>
              <a:buClr>
                <a:srgbClr val="41A6FC"/>
              </a:buClr>
              <a:buFont typeface="Wingdings 2" panose="05020102010507070707"/>
              <a:buChar char="P"/>
            </a:pPr>
            <a:r>
              <a:rPr lang="zh-CN" altLang="en-US" sz="1050" dirty="0">
                <a:solidFill>
                  <a:srgbClr val="45556B"/>
                </a:solidFill>
                <a:latin typeface="微软雅黑" charset="0"/>
                <a:ea typeface="微软雅黑" charset="0"/>
                <a:cs typeface="微软雅黑" charset="0"/>
              </a:rPr>
              <a:t>执行类</a:t>
            </a:r>
            <a:r>
              <a:rPr lang="en-US" altLang="zh-CN" sz="1050" dirty="0">
                <a:solidFill>
                  <a:srgbClr val="45556B"/>
                </a:solidFill>
                <a:latin typeface="微软雅黑" charset="0"/>
                <a:ea typeface="微软雅黑" charset="0"/>
                <a:cs typeface="微软雅黑" charset="0"/>
              </a:rPr>
              <a:t>0day</a:t>
            </a:r>
            <a:r>
              <a:rPr lang="zh-CN" altLang="en-US" sz="1050" dirty="0">
                <a:solidFill>
                  <a:srgbClr val="45556B"/>
                </a:solidFill>
                <a:latin typeface="微软雅黑" charset="0"/>
                <a:ea typeface="微软雅黑" charset="0"/>
                <a:cs typeface="微软雅黑" charset="0"/>
              </a:rPr>
              <a:t>的实时防护。</a:t>
            </a:r>
            <a:endParaRPr lang="en-US" altLang="zh-CN" sz="1050" dirty="0">
              <a:solidFill>
                <a:srgbClr val="45556B"/>
              </a:solidFill>
              <a:latin typeface="微软雅黑" charset="0"/>
              <a:ea typeface="微软雅黑" charset="0"/>
              <a:cs typeface="微软雅黑" charset="0"/>
            </a:endParaRPr>
          </a:p>
        </p:txBody>
      </p:sp>
      <p:sp>
        <p:nvSpPr>
          <p:cNvPr id="67" name="Shape 790"/>
          <p:cNvSpPr/>
          <p:nvPr/>
        </p:nvSpPr>
        <p:spPr>
          <a:xfrm>
            <a:off x="371183" y="986133"/>
            <a:ext cx="11336403" cy="600713"/>
          </a:xfrm>
          <a:prstGeom prst="rect">
            <a:avLst/>
          </a:prstGeom>
          <a:gradFill>
            <a:gsLst>
              <a:gs pos="0">
                <a:srgbClr val="0F8AEC"/>
              </a:gs>
              <a:gs pos="100000">
                <a:srgbClr val="00ECE8"/>
              </a:gs>
            </a:gsLst>
            <a:lin ang="2700000" scaled="1"/>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p>
            <a:pPr lvl="0" algn="ctr">
              <a:buClrTx/>
              <a:buSzTx/>
              <a:buFontTx/>
            </a:pPr>
            <a:r>
              <a:rPr kumimoji="1" lang="zh-CN" altLang="en-US">
                <a:latin typeface="微软雅黑" charset="0"/>
                <a:ea typeface="微软雅黑" charset="0"/>
                <a:cs typeface="微软雅黑" charset="0"/>
                <a:sym typeface="+mn-ea"/>
              </a:rPr>
              <a:t>SCA+</a:t>
            </a:r>
            <a:r>
              <a:rPr kumimoji="1" lang="zh-CN" altLang="en-US">
                <a:latin typeface="微软雅黑" charset="0"/>
                <a:ea typeface="微软雅黑" charset="0"/>
                <a:cs typeface="微软雅黑" charset="0"/>
                <a:sym typeface="+mn-ea"/>
              </a:rPr>
              <a:t>IAST+RASP让应用具备全生命周期的安全能力</a:t>
            </a:r>
            <a:endParaRPr kumimoji="1" lang="zh-CN" altLang="en-US">
              <a:latin typeface="微软雅黑" charset="0"/>
              <a:ea typeface="微软雅黑" charset="0"/>
              <a:cs typeface="微软雅黑" charset="0"/>
              <a:sym typeface="+mn-ea"/>
            </a:endParaRPr>
          </a:p>
        </p:txBody>
      </p:sp>
      <p:pic>
        <p:nvPicPr>
          <p:cNvPr id="2050" name="Picture 2" descr="C:\Users\tcsecfbh\Desktop\产品架构.gif"/>
          <p:cNvPicPr>
            <a:picLocks noChangeAspect="1" noChangeArrowheads="1" noCrop="1"/>
          </p:cNvPicPr>
          <p:nvPr/>
        </p:nvPicPr>
        <p:blipFill>
          <a:blip r:embed="rId3"/>
          <a:srcRect/>
          <a:stretch>
            <a:fillRect/>
          </a:stretch>
        </p:blipFill>
        <p:spPr bwMode="auto">
          <a:xfrm>
            <a:off x="371475" y="1721485"/>
            <a:ext cx="6232525" cy="48215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ppt_x"/>
                                          </p:val>
                                        </p:tav>
                                        <p:tav tm="100000">
                                          <p:val>
                                            <p:strVal val="#ppt_x"/>
                                          </p:val>
                                        </p:tav>
                                      </p:tavLst>
                                    </p:anim>
                                    <p:anim calcmode="lin" valueType="num">
                                      <p:cBhvr additive="base">
                                        <p:cTn id="8"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additive="base">
                                        <p:cTn id="17" dur="500" fill="hold"/>
                                        <p:tgtEl>
                                          <p:spTgt spid="55"/>
                                        </p:tgtEl>
                                        <p:attrNameLst>
                                          <p:attrName>ppt_x</p:attrName>
                                        </p:attrNameLst>
                                      </p:cBhvr>
                                      <p:tavLst>
                                        <p:tav tm="0">
                                          <p:val>
                                            <p:strVal val="#ppt_x"/>
                                          </p:val>
                                        </p:tav>
                                        <p:tav tm="100000">
                                          <p:val>
                                            <p:strVal val="#ppt_x"/>
                                          </p:val>
                                        </p:tav>
                                      </p:tavLst>
                                    </p:anim>
                                    <p:anim calcmode="lin" valueType="num">
                                      <p:cBhvr additive="base">
                                        <p:cTn id="18" dur="500" fill="hold"/>
                                        <p:tgtEl>
                                          <p:spTgt spid="5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fill="hold"/>
                                        <p:tgtEl>
                                          <p:spTgt spid="59"/>
                                        </p:tgtEl>
                                        <p:attrNameLst>
                                          <p:attrName>ppt_x</p:attrName>
                                        </p:attrNameLst>
                                      </p:cBhvr>
                                      <p:tavLst>
                                        <p:tav tm="0">
                                          <p:val>
                                            <p:strVal val="#ppt_x"/>
                                          </p:val>
                                        </p:tav>
                                        <p:tav tm="100000">
                                          <p:val>
                                            <p:strVal val="#ppt_x"/>
                                          </p:val>
                                        </p:tav>
                                      </p:tavLst>
                                    </p:anim>
                                    <p:anim calcmode="lin" valueType="num">
                                      <p:cBhvr additive="base">
                                        <p:cTn id="22" dur="500" fill="hold"/>
                                        <p:tgtEl>
                                          <p:spTgt spid="5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 calcmode="lin" valueType="num">
                                      <p:cBhvr additive="base">
                                        <p:cTn id="25" dur="500" fill="hold"/>
                                        <p:tgtEl>
                                          <p:spTgt spid="60"/>
                                        </p:tgtEl>
                                        <p:attrNameLst>
                                          <p:attrName>ppt_x</p:attrName>
                                        </p:attrNameLst>
                                      </p:cBhvr>
                                      <p:tavLst>
                                        <p:tav tm="0">
                                          <p:val>
                                            <p:strVal val="#ppt_x"/>
                                          </p:val>
                                        </p:tav>
                                        <p:tav tm="100000">
                                          <p:val>
                                            <p:strVal val="#ppt_x"/>
                                          </p:val>
                                        </p:tav>
                                      </p:tavLst>
                                    </p:anim>
                                    <p:anim calcmode="lin" valueType="num">
                                      <p:cBhvr additive="base">
                                        <p:cTn id="26" dur="500" fill="hold"/>
                                        <p:tgtEl>
                                          <p:spTgt spid="6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6"/>
                                        </p:tgtEl>
                                        <p:attrNameLst>
                                          <p:attrName>style.visibility</p:attrName>
                                        </p:attrNameLst>
                                      </p:cBhvr>
                                      <p:to>
                                        <p:strVal val="visible"/>
                                      </p:to>
                                    </p:set>
                                    <p:anim calcmode="lin" valueType="num">
                                      <p:cBhvr additive="base">
                                        <p:cTn id="33" dur="500" fill="hold"/>
                                        <p:tgtEl>
                                          <p:spTgt spid="66"/>
                                        </p:tgtEl>
                                        <p:attrNameLst>
                                          <p:attrName>ppt_x</p:attrName>
                                        </p:attrNameLst>
                                      </p:cBhvr>
                                      <p:tavLst>
                                        <p:tav tm="0">
                                          <p:val>
                                            <p:strVal val="#ppt_x"/>
                                          </p:val>
                                        </p:tav>
                                        <p:tav tm="100000">
                                          <p:val>
                                            <p:strVal val="#ppt_x"/>
                                          </p:val>
                                        </p:tav>
                                      </p:tavLst>
                                    </p:anim>
                                    <p:anim calcmode="lin" valueType="num">
                                      <p:cBhvr additive="base">
                                        <p:cTn id="34"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55" grpId="0" bldLvl="0" animBg="1"/>
      <p:bldP spid="59" grpId="0"/>
      <p:bldP spid="60" grpId="0" bldLvl="0" animBg="1"/>
      <p:bldP spid="2" grpId="0"/>
      <p:bldP spid="66" grpId="0"/>
      <p:bldP spid="67"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5" name="椭圆 4"/>
          <p:cNvSpPr/>
          <p:nvPr/>
        </p:nvSpPr>
        <p:spPr>
          <a:xfrm rot="17100000">
            <a:off x="163195" y="213360"/>
            <a:ext cx="556260" cy="556260"/>
          </a:xfrm>
          <a:prstGeom prst="ellipse">
            <a:avLst/>
          </a:prstGeom>
          <a:gradFill flip="none" rotWithShape="1">
            <a:gsLst>
              <a:gs pos="0">
                <a:schemeClr val="bg1"/>
              </a:gs>
              <a:gs pos="100000">
                <a:srgbClr val="FF9601"/>
              </a:gs>
            </a:gsLst>
            <a:lin ang="18900000" scaled="1"/>
            <a:tileRect/>
          </a:gradFill>
          <a:ln>
            <a:noFill/>
          </a:ln>
          <a:effectLst/>
        </p:spPr>
        <p:txBody>
          <a:bodyPr vert="horz" wrap="square" lIns="91440" tIns="45720" rIns="91440" bIns="45720" numCol="1" anchor="t" anchorCtr="0" compatLnSpc="1"/>
          <a:p>
            <a:endParaRPr lang="zh-CN" altLang="en-US">
              <a:solidFill>
                <a:schemeClr val="tx1"/>
              </a:solidFill>
            </a:endParaRPr>
          </a:p>
        </p:txBody>
      </p:sp>
      <p:sp>
        <p:nvSpPr>
          <p:cNvPr id="29" name="TextBox 5"/>
          <p:cNvSpPr txBox="1"/>
          <p:nvPr/>
        </p:nvSpPr>
        <p:spPr>
          <a:xfrm>
            <a:off x="425450" y="264795"/>
            <a:ext cx="8670925" cy="520700"/>
          </a:xfrm>
          <a:prstGeom prst="rect">
            <a:avLst/>
          </a:prstGeom>
          <a:noFill/>
        </p:spPr>
        <p:txBody>
          <a:bodyPr wrap="square" lIns="91280" tIns="45718" rIns="91280" bIns="45718">
            <a:spAutoFit/>
          </a:bodyPr>
          <a:lstStyle>
            <a:defPPr>
              <a:defRPr lang="zh-CN"/>
            </a:defPPr>
            <a:lvl1pPr defTabSz="912495">
              <a:defRPr sz="3200" b="1">
                <a:solidFill>
                  <a:schemeClr val="bg1"/>
                </a:solidFill>
                <a:latin typeface="微软雅黑" charset="-122"/>
                <a:ea typeface="微软雅黑" charset="-122"/>
              </a:defRPr>
            </a:lvl1pPr>
            <a:lvl2pPr marL="455930" defTabSz="912495">
              <a:defRPr sz="1900"/>
            </a:lvl2pPr>
            <a:lvl3pPr marL="912495" defTabSz="912495">
              <a:defRPr sz="1900"/>
            </a:lvl3pPr>
            <a:lvl4pPr marL="1369060" defTabSz="912495">
              <a:defRPr sz="1900"/>
            </a:lvl4pPr>
            <a:lvl5pPr marL="1824990" defTabSz="912495">
              <a:defRPr sz="1900"/>
            </a:lvl5pPr>
            <a:lvl6pPr marL="2281555" defTabSz="912495">
              <a:defRPr sz="1900"/>
            </a:lvl6pPr>
            <a:lvl7pPr marL="2737485" defTabSz="912495">
              <a:defRPr sz="1900"/>
            </a:lvl7pPr>
            <a:lvl8pPr marL="3194050" defTabSz="912495">
              <a:defRPr sz="1900"/>
            </a:lvl8pPr>
            <a:lvl9pPr marL="3649980" defTabSz="912495">
              <a:defRPr sz="1900"/>
            </a:lvl9pPr>
          </a:lstStyle>
          <a:p>
            <a:pPr marL="0" marR="0" lvl="0" indent="0" algn="l" defTabSz="912495" rtl="0" eaLnBrk="1" fontAlgn="auto" latinLnBrk="0" hangingPunct="1">
              <a:lnSpc>
                <a:spcPct val="100000"/>
              </a:lnSpc>
              <a:spcBef>
                <a:spcPts val="0"/>
              </a:spcBef>
              <a:spcAft>
                <a:spcPts val="0"/>
              </a:spcAft>
              <a:buClrTx/>
              <a:buSzTx/>
              <a:buFontTx/>
              <a:buNone/>
              <a:defRPr/>
            </a:pPr>
            <a:r>
              <a:rPr lang="zh-CN" altLang="en-US" sz="2800" noProof="0" dirty="0">
                <a:ln>
                  <a:noFill/>
                </a:ln>
                <a:solidFill>
                  <a:srgbClr val="222A35"/>
                </a:solidFill>
                <a:effectLst/>
                <a:uLnTx/>
                <a:uFillTx/>
                <a:sym typeface="+mn-ea"/>
              </a:rPr>
              <a:t>用户应用案例</a:t>
            </a:r>
            <a:endParaRPr lang="zh-CN" altLang="en-US" sz="2800" noProof="0" dirty="0">
              <a:ln>
                <a:noFill/>
              </a:ln>
              <a:solidFill>
                <a:srgbClr val="222A35"/>
              </a:solidFill>
              <a:effectLst/>
              <a:uLnTx/>
              <a:uFillTx/>
              <a:sym typeface="+mn-ea"/>
            </a:endParaRPr>
          </a:p>
        </p:txBody>
      </p:sp>
      <p:pic>
        <p:nvPicPr>
          <p:cNvPr id="11" name="图片 10" descr="未标题-2"/>
          <p:cNvPicPr>
            <a:picLocks noChangeAspect="1"/>
          </p:cNvPicPr>
          <p:nvPr/>
        </p:nvPicPr>
        <p:blipFill>
          <a:blip r:embed="rId2"/>
          <a:stretch>
            <a:fillRect/>
          </a:stretch>
        </p:blipFill>
        <p:spPr>
          <a:xfrm>
            <a:off x="10088880" y="264795"/>
            <a:ext cx="1842770" cy="408305"/>
          </a:xfrm>
          <a:prstGeom prst="rect">
            <a:avLst/>
          </a:prstGeom>
        </p:spPr>
      </p:pic>
      <p:grpSp>
        <p:nvGrpSpPr>
          <p:cNvPr id="4" name="组合 3"/>
          <p:cNvGrpSpPr/>
          <p:nvPr/>
        </p:nvGrpSpPr>
        <p:grpSpPr>
          <a:xfrm>
            <a:off x="10558780" y="982980"/>
            <a:ext cx="1268730" cy="5772150"/>
            <a:chOff x="16931" y="1567"/>
            <a:chExt cx="1998" cy="9090"/>
          </a:xfrm>
        </p:grpSpPr>
        <p:pic>
          <p:nvPicPr>
            <p:cNvPr id="47" name="图片 46"/>
            <p:cNvPicPr>
              <a:picLocks noChangeAspect="1"/>
            </p:cNvPicPr>
            <p:nvPr/>
          </p:nvPicPr>
          <p:blipFill>
            <a:blip r:embed="rId3"/>
            <a:stretch>
              <a:fillRect/>
            </a:stretch>
          </p:blipFill>
          <p:spPr>
            <a:xfrm>
              <a:off x="16931" y="1567"/>
              <a:ext cx="1999" cy="846"/>
            </a:xfrm>
            <a:prstGeom prst="rect">
              <a:avLst/>
            </a:prstGeom>
          </p:spPr>
        </p:pic>
        <p:pic>
          <p:nvPicPr>
            <p:cNvPr id="61" name="图片 60"/>
            <p:cNvPicPr>
              <a:picLocks noChangeAspect="1"/>
            </p:cNvPicPr>
            <p:nvPr/>
          </p:nvPicPr>
          <p:blipFill>
            <a:blip r:embed="rId4"/>
            <a:stretch>
              <a:fillRect/>
            </a:stretch>
          </p:blipFill>
          <p:spPr>
            <a:xfrm>
              <a:off x="16931" y="2551"/>
              <a:ext cx="1999" cy="849"/>
            </a:xfrm>
            <a:prstGeom prst="rect">
              <a:avLst/>
            </a:prstGeom>
          </p:spPr>
        </p:pic>
        <p:pic>
          <p:nvPicPr>
            <p:cNvPr id="75" name="图片 74"/>
            <p:cNvPicPr>
              <a:picLocks noChangeAspect="1"/>
            </p:cNvPicPr>
            <p:nvPr/>
          </p:nvPicPr>
          <p:blipFill>
            <a:blip r:embed="rId5"/>
            <a:stretch>
              <a:fillRect/>
            </a:stretch>
          </p:blipFill>
          <p:spPr>
            <a:xfrm>
              <a:off x="16931" y="3626"/>
              <a:ext cx="1999" cy="849"/>
            </a:xfrm>
            <a:prstGeom prst="rect">
              <a:avLst/>
            </a:prstGeom>
          </p:spPr>
        </p:pic>
        <p:pic>
          <p:nvPicPr>
            <p:cNvPr id="3" name="图片 2"/>
            <p:cNvPicPr>
              <a:picLocks noChangeAspect="1"/>
            </p:cNvPicPr>
            <p:nvPr/>
          </p:nvPicPr>
          <p:blipFill>
            <a:blip r:embed="rId6"/>
            <a:stretch>
              <a:fillRect/>
            </a:stretch>
          </p:blipFill>
          <p:spPr>
            <a:xfrm>
              <a:off x="16931" y="4603"/>
              <a:ext cx="1999" cy="846"/>
            </a:xfrm>
            <a:prstGeom prst="rect">
              <a:avLst/>
            </a:prstGeom>
          </p:spPr>
        </p:pic>
        <p:pic>
          <p:nvPicPr>
            <p:cNvPr id="78" name="图片 77"/>
            <p:cNvPicPr>
              <a:picLocks noChangeAspect="1"/>
            </p:cNvPicPr>
            <p:nvPr/>
          </p:nvPicPr>
          <p:blipFill>
            <a:blip r:embed="rId7"/>
            <a:stretch>
              <a:fillRect/>
            </a:stretch>
          </p:blipFill>
          <p:spPr>
            <a:xfrm>
              <a:off x="16931" y="7761"/>
              <a:ext cx="1999" cy="829"/>
            </a:xfrm>
            <a:prstGeom prst="rect">
              <a:avLst/>
            </a:prstGeom>
          </p:spPr>
        </p:pic>
        <p:pic>
          <p:nvPicPr>
            <p:cNvPr id="89" name="图片 88"/>
            <p:cNvPicPr>
              <a:picLocks noChangeAspect="1"/>
            </p:cNvPicPr>
            <p:nvPr/>
          </p:nvPicPr>
          <p:blipFill>
            <a:blip r:embed="rId8"/>
            <a:stretch>
              <a:fillRect/>
            </a:stretch>
          </p:blipFill>
          <p:spPr>
            <a:xfrm>
              <a:off x="16931" y="5644"/>
              <a:ext cx="1999" cy="832"/>
            </a:xfrm>
            <a:prstGeom prst="rect">
              <a:avLst/>
            </a:prstGeom>
          </p:spPr>
        </p:pic>
        <p:pic>
          <p:nvPicPr>
            <p:cNvPr id="96" name="图片 95"/>
            <p:cNvPicPr>
              <a:picLocks noChangeAspect="1"/>
            </p:cNvPicPr>
            <p:nvPr/>
          </p:nvPicPr>
          <p:blipFill>
            <a:blip r:embed="rId9"/>
            <a:stretch>
              <a:fillRect/>
            </a:stretch>
          </p:blipFill>
          <p:spPr>
            <a:xfrm>
              <a:off x="16931" y="6680"/>
              <a:ext cx="1999" cy="832"/>
            </a:xfrm>
            <a:prstGeom prst="rect">
              <a:avLst/>
            </a:prstGeom>
          </p:spPr>
        </p:pic>
        <p:pic>
          <p:nvPicPr>
            <p:cNvPr id="126" name="图片 125"/>
            <p:cNvPicPr>
              <a:picLocks noChangeAspect="1"/>
            </p:cNvPicPr>
            <p:nvPr/>
          </p:nvPicPr>
          <p:blipFill>
            <a:blip r:embed="rId10"/>
            <a:stretch>
              <a:fillRect/>
            </a:stretch>
          </p:blipFill>
          <p:spPr>
            <a:xfrm>
              <a:off x="16931" y="9809"/>
              <a:ext cx="1997" cy="848"/>
            </a:xfrm>
            <a:prstGeom prst="rect">
              <a:avLst/>
            </a:prstGeom>
          </p:spPr>
        </p:pic>
        <p:pic>
          <p:nvPicPr>
            <p:cNvPr id="133" name="图片 132"/>
            <p:cNvPicPr>
              <a:picLocks noChangeAspect="1"/>
            </p:cNvPicPr>
            <p:nvPr/>
          </p:nvPicPr>
          <p:blipFill>
            <a:blip r:embed="rId11"/>
            <a:stretch>
              <a:fillRect/>
            </a:stretch>
          </p:blipFill>
          <p:spPr>
            <a:xfrm>
              <a:off x="16931" y="8754"/>
              <a:ext cx="1997" cy="848"/>
            </a:xfrm>
            <a:prstGeom prst="rect">
              <a:avLst/>
            </a:prstGeom>
          </p:spPr>
        </p:pic>
      </p:grpSp>
      <p:grpSp>
        <p:nvGrpSpPr>
          <p:cNvPr id="15" name="组合 14"/>
          <p:cNvGrpSpPr/>
          <p:nvPr/>
        </p:nvGrpSpPr>
        <p:grpSpPr>
          <a:xfrm>
            <a:off x="546100" y="970915"/>
            <a:ext cx="1270000" cy="5784215"/>
            <a:chOff x="-49" y="1548"/>
            <a:chExt cx="2000" cy="9109"/>
          </a:xfrm>
        </p:grpSpPr>
        <p:pic>
          <p:nvPicPr>
            <p:cNvPr id="13" name="图片 12"/>
            <p:cNvPicPr>
              <a:picLocks noChangeAspect="1"/>
            </p:cNvPicPr>
            <p:nvPr/>
          </p:nvPicPr>
          <p:blipFill>
            <a:blip r:embed="rId12"/>
            <a:stretch>
              <a:fillRect/>
            </a:stretch>
          </p:blipFill>
          <p:spPr>
            <a:xfrm>
              <a:off x="-49" y="1548"/>
              <a:ext cx="2000" cy="846"/>
            </a:xfrm>
            <a:prstGeom prst="rect">
              <a:avLst/>
            </a:prstGeom>
          </p:spPr>
        </p:pic>
        <p:pic>
          <p:nvPicPr>
            <p:cNvPr id="49" name="图片 48"/>
            <p:cNvPicPr>
              <a:picLocks noChangeAspect="1"/>
            </p:cNvPicPr>
            <p:nvPr/>
          </p:nvPicPr>
          <p:blipFill>
            <a:blip r:embed="rId13"/>
            <a:stretch>
              <a:fillRect/>
            </a:stretch>
          </p:blipFill>
          <p:spPr>
            <a:xfrm>
              <a:off x="-49" y="2572"/>
              <a:ext cx="1999" cy="849"/>
            </a:xfrm>
            <a:prstGeom prst="rect">
              <a:avLst/>
            </a:prstGeom>
          </p:spPr>
        </p:pic>
        <p:pic>
          <p:nvPicPr>
            <p:cNvPr id="63" name="图片 62"/>
            <p:cNvPicPr>
              <a:picLocks noChangeAspect="1"/>
            </p:cNvPicPr>
            <p:nvPr/>
          </p:nvPicPr>
          <p:blipFill>
            <a:blip r:embed="rId14"/>
            <a:stretch>
              <a:fillRect/>
            </a:stretch>
          </p:blipFill>
          <p:spPr>
            <a:xfrm>
              <a:off x="-49" y="3599"/>
              <a:ext cx="1999" cy="849"/>
            </a:xfrm>
            <a:prstGeom prst="rect">
              <a:avLst/>
            </a:prstGeom>
          </p:spPr>
        </p:pic>
        <p:pic>
          <p:nvPicPr>
            <p:cNvPr id="7" name="图片 6"/>
            <p:cNvPicPr>
              <a:picLocks noChangeAspect="1"/>
            </p:cNvPicPr>
            <p:nvPr/>
          </p:nvPicPr>
          <p:blipFill>
            <a:blip r:embed="rId15"/>
            <a:stretch>
              <a:fillRect/>
            </a:stretch>
          </p:blipFill>
          <p:spPr>
            <a:xfrm>
              <a:off x="-49" y="4597"/>
              <a:ext cx="1999" cy="849"/>
            </a:xfrm>
            <a:prstGeom prst="rect">
              <a:avLst/>
            </a:prstGeom>
          </p:spPr>
        </p:pic>
        <p:pic>
          <p:nvPicPr>
            <p:cNvPr id="80" name="图片 79"/>
            <p:cNvPicPr>
              <a:picLocks noChangeAspect="1"/>
            </p:cNvPicPr>
            <p:nvPr/>
          </p:nvPicPr>
          <p:blipFill>
            <a:blip r:embed="rId16"/>
            <a:stretch>
              <a:fillRect/>
            </a:stretch>
          </p:blipFill>
          <p:spPr>
            <a:xfrm>
              <a:off x="-49" y="5651"/>
              <a:ext cx="1999" cy="829"/>
            </a:xfrm>
            <a:prstGeom prst="rect">
              <a:avLst/>
            </a:prstGeom>
          </p:spPr>
        </p:pic>
        <p:pic>
          <p:nvPicPr>
            <p:cNvPr id="90" name="图片 89"/>
            <p:cNvPicPr>
              <a:picLocks noChangeAspect="1"/>
            </p:cNvPicPr>
            <p:nvPr/>
          </p:nvPicPr>
          <p:blipFill>
            <a:blip r:embed="rId17"/>
            <a:stretch>
              <a:fillRect/>
            </a:stretch>
          </p:blipFill>
          <p:spPr>
            <a:xfrm>
              <a:off x="-49" y="6698"/>
              <a:ext cx="1999" cy="832"/>
            </a:xfrm>
            <a:prstGeom prst="rect">
              <a:avLst/>
            </a:prstGeom>
          </p:spPr>
        </p:pic>
        <p:pic>
          <p:nvPicPr>
            <p:cNvPr id="97" name="图片 96"/>
            <p:cNvPicPr>
              <a:picLocks noChangeAspect="1"/>
            </p:cNvPicPr>
            <p:nvPr/>
          </p:nvPicPr>
          <p:blipFill>
            <a:blip r:embed="rId18"/>
            <a:stretch>
              <a:fillRect/>
            </a:stretch>
          </p:blipFill>
          <p:spPr>
            <a:xfrm>
              <a:off x="-49" y="7730"/>
              <a:ext cx="1999" cy="829"/>
            </a:xfrm>
            <a:prstGeom prst="rect">
              <a:avLst/>
            </a:prstGeom>
          </p:spPr>
        </p:pic>
        <p:pic>
          <p:nvPicPr>
            <p:cNvPr id="127" name="图片 126"/>
            <p:cNvPicPr>
              <a:picLocks noChangeAspect="1"/>
            </p:cNvPicPr>
            <p:nvPr/>
          </p:nvPicPr>
          <p:blipFill>
            <a:blip r:embed="rId19"/>
            <a:stretch>
              <a:fillRect/>
            </a:stretch>
          </p:blipFill>
          <p:spPr>
            <a:xfrm>
              <a:off x="-49" y="8737"/>
              <a:ext cx="1997" cy="848"/>
            </a:xfrm>
            <a:prstGeom prst="rect">
              <a:avLst/>
            </a:prstGeom>
          </p:spPr>
        </p:pic>
        <p:pic>
          <p:nvPicPr>
            <p:cNvPr id="134" name="图片 133"/>
            <p:cNvPicPr>
              <a:picLocks noChangeAspect="1"/>
            </p:cNvPicPr>
            <p:nvPr/>
          </p:nvPicPr>
          <p:blipFill>
            <a:blip r:embed="rId20"/>
            <a:stretch>
              <a:fillRect/>
            </a:stretch>
          </p:blipFill>
          <p:spPr>
            <a:xfrm>
              <a:off x="-49" y="9809"/>
              <a:ext cx="1997" cy="848"/>
            </a:xfrm>
            <a:prstGeom prst="rect">
              <a:avLst/>
            </a:prstGeom>
          </p:spPr>
        </p:pic>
      </p:grpSp>
      <p:grpSp>
        <p:nvGrpSpPr>
          <p:cNvPr id="14" name="组合 13"/>
          <p:cNvGrpSpPr/>
          <p:nvPr/>
        </p:nvGrpSpPr>
        <p:grpSpPr>
          <a:xfrm>
            <a:off x="2214245" y="988060"/>
            <a:ext cx="1271270" cy="5767070"/>
            <a:chOff x="2825" y="1575"/>
            <a:chExt cx="2002" cy="9082"/>
          </a:xfrm>
        </p:grpSpPr>
        <p:pic>
          <p:nvPicPr>
            <p:cNvPr id="16" name="图片 15"/>
            <p:cNvPicPr>
              <a:picLocks noChangeAspect="1"/>
            </p:cNvPicPr>
            <p:nvPr/>
          </p:nvPicPr>
          <p:blipFill>
            <a:blip r:embed="rId21"/>
            <a:stretch>
              <a:fillRect/>
            </a:stretch>
          </p:blipFill>
          <p:spPr>
            <a:xfrm>
              <a:off x="2825" y="1575"/>
              <a:ext cx="2002" cy="846"/>
            </a:xfrm>
            <a:prstGeom prst="rect">
              <a:avLst/>
            </a:prstGeom>
          </p:spPr>
        </p:pic>
        <p:pic>
          <p:nvPicPr>
            <p:cNvPr id="51" name="图片 50"/>
            <p:cNvPicPr>
              <a:picLocks noChangeAspect="1"/>
            </p:cNvPicPr>
            <p:nvPr/>
          </p:nvPicPr>
          <p:blipFill>
            <a:blip r:embed="rId22"/>
            <a:stretch>
              <a:fillRect/>
            </a:stretch>
          </p:blipFill>
          <p:spPr>
            <a:xfrm>
              <a:off x="2825" y="2573"/>
              <a:ext cx="2002" cy="849"/>
            </a:xfrm>
            <a:prstGeom prst="rect">
              <a:avLst/>
            </a:prstGeom>
          </p:spPr>
        </p:pic>
        <p:pic>
          <p:nvPicPr>
            <p:cNvPr id="65" name="图片 64"/>
            <p:cNvPicPr>
              <a:picLocks noChangeAspect="1"/>
            </p:cNvPicPr>
            <p:nvPr/>
          </p:nvPicPr>
          <p:blipFill>
            <a:blip r:embed="rId23"/>
            <a:stretch>
              <a:fillRect/>
            </a:stretch>
          </p:blipFill>
          <p:spPr>
            <a:xfrm>
              <a:off x="2825" y="3595"/>
              <a:ext cx="2002" cy="849"/>
            </a:xfrm>
            <a:prstGeom prst="rect">
              <a:avLst/>
            </a:prstGeom>
          </p:spPr>
        </p:pic>
        <p:pic>
          <p:nvPicPr>
            <p:cNvPr id="77" name="图片 76"/>
            <p:cNvPicPr>
              <a:picLocks noChangeAspect="1"/>
            </p:cNvPicPr>
            <p:nvPr/>
          </p:nvPicPr>
          <p:blipFill>
            <a:blip r:embed="rId24"/>
            <a:stretch>
              <a:fillRect/>
            </a:stretch>
          </p:blipFill>
          <p:spPr>
            <a:xfrm>
              <a:off x="2825" y="4598"/>
              <a:ext cx="2002" cy="846"/>
            </a:xfrm>
            <a:prstGeom prst="rect">
              <a:avLst/>
            </a:prstGeom>
          </p:spPr>
        </p:pic>
        <p:pic>
          <p:nvPicPr>
            <p:cNvPr id="82" name="图片 81"/>
            <p:cNvPicPr>
              <a:picLocks noChangeAspect="1"/>
            </p:cNvPicPr>
            <p:nvPr/>
          </p:nvPicPr>
          <p:blipFill>
            <a:blip r:embed="rId25"/>
            <a:stretch>
              <a:fillRect/>
            </a:stretch>
          </p:blipFill>
          <p:spPr>
            <a:xfrm>
              <a:off x="2825" y="5669"/>
              <a:ext cx="2002" cy="832"/>
            </a:xfrm>
            <a:prstGeom prst="rect">
              <a:avLst/>
            </a:prstGeom>
          </p:spPr>
        </p:pic>
        <p:pic>
          <p:nvPicPr>
            <p:cNvPr id="91" name="图片 90"/>
            <p:cNvPicPr>
              <a:picLocks noChangeAspect="1"/>
            </p:cNvPicPr>
            <p:nvPr/>
          </p:nvPicPr>
          <p:blipFill>
            <a:blip r:embed="rId26"/>
            <a:stretch>
              <a:fillRect/>
            </a:stretch>
          </p:blipFill>
          <p:spPr>
            <a:xfrm>
              <a:off x="2825" y="6683"/>
              <a:ext cx="2002" cy="832"/>
            </a:xfrm>
            <a:prstGeom prst="rect">
              <a:avLst/>
            </a:prstGeom>
          </p:spPr>
        </p:pic>
        <p:pic>
          <p:nvPicPr>
            <p:cNvPr id="98" name="图片 97"/>
            <p:cNvPicPr>
              <a:picLocks noChangeAspect="1"/>
            </p:cNvPicPr>
            <p:nvPr/>
          </p:nvPicPr>
          <p:blipFill>
            <a:blip r:embed="rId27"/>
            <a:stretch>
              <a:fillRect/>
            </a:stretch>
          </p:blipFill>
          <p:spPr>
            <a:xfrm>
              <a:off x="2825" y="7742"/>
              <a:ext cx="2002" cy="829"/>
            </a:xfrm>
            <a:prstGeom prst="rect">
              <a:avLst/>
            </a:prstGeom>
          </p:spPr>
        </p:pic>
        <p:pic>
          <p:nvPicPr>
            <p:cNvPr id="128" name="图片 127"/>
            <p:cNvPicPr>
              <a:picLocks noChangeAspect="1"/>
            </p:cNvPicPr>
            <p:nvPr/>
          </p:nvPicPr>
          <p:blipFill>
            <a:blip r:embed="rId28"/>
            <a:stretch>
              <a:fillRect/>
            </a:stretch>
          </p:blipFill>
          <p:spPr>
            <a:xfrm>
              <a:off x="2825" y="8737"/>
              <a:ext cx="2000" cy="848"/>
            </a:xfrm>
            <a:prstGeom prst="rect">
              <a:avLst/>
            </a:prstGeom>
          </p:spPr>
        </p:pic>
        <p:pic>
          <p:nvPicPr>
            <p:cNvPr id="135" name="图片 134"/>
            <p:cNvPicPr>
              <a:picLocks noChangeAspect="1"/>
            </p:cNvPicPr>
            <p:nvPr/>
          </p:nvPicPr>
          <p:blipFill>
            <a:blip r:embed="rId29"/>
            <a:stretch>
              <a:fillRect/>
            </a:stretch>
          </p:blipFill>
          <p:spPr>
            <a:xfrm>
              <a:off x="2825" y="9809"/>
              <a:ext cx="2000" cy="848"/>
            </a:xfrm>
            <a:prstGeom prst="rect">
              <a:avLst/>
            </a:prstGeom>
          </p:spPr>
        </p:pic>
      </p:grpSp>
      <p:grpSp>
        <p:nvGrpSpPr>
          <p:cNvPr id="12" name="组合 11"/>
          <p:cNvGrpSpPr/>
          <p:nvPr/>
        </p:nvGrpSpPr>
        <p:grpSpPr>
          <a:xfrm>
            <a:off x="3883660" y="994410"/>
            <a:ext cx="1271270" cy="5775325"/>
            <a:chOff x="5702" y="1585"/>
            <a:chExt cx="2002" cy="9095"/>
          </a:xfrm>
        </p:grpSpPr>
        <p:pic>
          <p:nvPicPr>
            <p:cNvPr id="22" name="图片 21"/>
            <p:cNvPicPr>
              <a:picLocks noChangeAspect="1"/>
            </p:cNvPicPr>
            <p:nvPr/>
          </p:nvPicPr>
          <p:blipFill>
            <a:blip r:embed="rId30"/>
            <a:stretch>
              <a:fillRect/>
            </a:stretch>
          </p:blipFill>
          <p:spPr>
            <a:xfrm>
              <a:off x="5702" y="1585"/>
              <a:ext cx="2002" cy="846"/>
            </a:xfrm>
            <a:prstGeom prst="rect">
              <a:avLst/>
            </a:prstGeom>
          </p:spPr>
        </p:pic>
        <p:pic>
          <p:nvPicPr>
            <p:cNvPr id="53" name="图片 52"/>
            <p:cNvPicPr>
              <a:picLocks noChangeAspect="1"/>
            </p:cNvPicPr>
            <p:nvPr/>
          </p:nvPicPr>
          <p:blipFill>
            <a:blip r:embed="rId31"/>
            <a:stretch>
              <a:fillRect/>
            </a:stretch>
          </p:blipFill>
          <p:spPr>
            <a:xfrm>
              <a:off x="5702" y="2575"/>
              <a:ext cx="2002" cy="849"/>
            </a:xfrm>
            <a:prstGeom prst="rect">
              <a:avLst/>
            </a:prstGeom>
          </p:spPr>
        </p:pic>
        <p:pic>
          <p:nvPicPr>
            <p:cNvPr id="67" name="图片 66"/>
            <p:cNvPicPr>
              <a:picLocks noChangeAspect="1"/>
            </p:cNvPicPr>
            <p:nvPr/>
          </p:nvPicPr>
          <p:blipFill>
            <a:blip r:embed="rId32"/>
            <a:stretch>
              <a:fillRect/>
            </a:stretch>
          </p:blipFill>
          <p:spPr>
            <a:xfrm>
              <a:off x="5702" y="3596"/>
              <a:ext cx="2002" cy="849"/>
            </a:xfrm>
            <a:prstGeom prst="rect">
              <a:avLst/>
            </a:prstGeom>
          </p:spPr>
        </p:pic>
        <p:pic>
          <p:nvPicPr>
            <p:cNvPr id="79" name="图片 78"/>
            <p:cNvPicPr>
              <a:picLocks noChangeAspect="1"/>
            </p:cNvPicPr>
            <p:nvPr/>
          </p:nvPicPr>
          <p:blipFill>
            <a:blip r:embed="rId33"/>
            <a:stretch>
              <a:fillRect/>
            </a:stretch>
          </p:blipFill>
          <p:spPr>
            <a:xfrm>
              <a:off x="5702" y="4595"/>
              <a:ext cx="2002" cy="846"/>
            </a:xfrm>
            <a:prstGeom prst="rect">
              <a:avLst/>
            </a:prstGeom>
          </p:spPr>
        </p:pic>
        <p:pic>
          <p:nvPicPr>
            <p:cNvPr id="84" name="图片 83"/>
            <p:cNvPicPr>
              <a:picLocks noChangeAspect="1"/>
            </p:cNvPicPr>
            <p:nvPr/>
          </p:nvPicPr>
          <p:blipFill>
            <a:blip r:embed="rId34"/>
            <a:stretch>
              <a:fillRect/>
            </a:stretch>
          </p:blipFill>
          <p:spPr>
            <a:xfrm>
              <a:off x="5702" y="5653"/>
              <a:ext cx="2002" cy="832"/>
            </a:xfrm>
            <a:prstGeom prst="rect">
              <a:avLst/>
            </a:prstGeom>
          </p:spPr>
        </p:pic>
        <p:pic>
          <p:nvPicPr>
            <p:cNvPr id="92" name="图片 91"/>
            <p:cNvPicPr>
              <a:picLocks noChangeAspect="1"/>
            </p:cNvPicPr>
            <p:nvPr/>
          </p:nvPicPr>
          <p:blipFill>
            <a:blip r:embed="rId35"/>
            <a:stretch>
              <a:fillRect/>
            </a:stretch>
          </p:blipFill>
          <p:spPr>
            <a:xfrm>
              <a:off x="5702" y="6683"/>
              <a:ext cx="2002" cy="832"/>
            </a:xfrm>
            <a:prstGeom prst="rect">
              <a:avLst/>
            </a:prstGeom>
          </p:spPr>
        </p:pic>
        <p:pic>
          <p:nvPicPr>
            <p:cNvPr id="99" name="图片 98"/>
            <p:cNvPicPr>
              <a:picLocks noChangeAspect="1"/>
            </p:cNvPicPr>
            <p:nvPr/>
          </p:nvPicPr>
          <p:blipFill>
            <a:blip r:embed="rId36"/>
            <a:stretch>
              <a:fillRect/>
            </a:stretch>
          </p:blipFill>
          <p:spPr>
            <a:xfrm>
              <a:off x="5702" y="7761"/>
              <a:ext cx="2002" cy="829"/>
            </a:xfrm>
            <a:prstGeom prst="rect">
              <a:avLst/>
            </a:prstGeom>
          </p:spPr>
        </p:pic>
        <p:pic>
          <p:nvPicPr>
            <p:cNvPr id="129" name="图片 128"/>
            <p:cNvPicPr>
              <a:picLocks noChangeAspect="1"/>
            </p:cNvPicPr>
            <p:nvPr/>
          </p:nvPicPr>
          <p:blipFill>
            <a:blip r:embed="rId37"/>
            <a:stretch>
              <a:fillRect/>
            </a:stretch>
          </p:blipFill>
          <p:spPr>
            <a:xfrm>
              <a:off x="5702" y="8753"/>
              <a:ext cx="2000" cy="848"/>
            </a:xfrm>
            <a:prstGeom prst="rect">
              <a:avLst/>
            </a:prstGeom>
          </p:spPr>
        </p:pic>
        <p:pic>
          <p:nvPicPr>
            <p:cNvPr id="136" name="图片 135"/>
            <p:cNvPicPr>
              <a:picLocks noChangeAspect="1"/>
            </p:cNvPicPr>
            <p:nvPr/>
          </p:nvPicPr>
          <p:blipFill>
            <a:blip r:embed="rId38"/>
            <a:stretch>
              <a:fillRect/>
            </a:stretch>
          </p:blipFill>
          <p:spPr>
            <a:xfrm>
              <a:off x="5702" y="9832"/>
              <a:ext cx="2000" cy="848"/>
            </a:xfrm>
            <a:prstGeom prst="rect">
              <a:avLst/>
            </a:prstGeom>
          </p:spPr>
        </p:pic>
      </p:grpSp>
      <p:grpSp>
        <p:nvGrpSpPr>
          <p:cNvPr id="10" name="组合 9"/>
          <p:cNvGrpSpPr/>
          <p:nvPr/>
        </p:nvGrpSpPr>
        <p:grpSpPr>
          <a:xfrm>
            <a:off x="5553075" y="989330"/>
            <a:ext cx="1268730" cy="5779135"/>
            <a:chOff x="8579" y="1577"/>
            <a:chExt cx="1998" cy="9101"/>
          </a:xfrm>
        </p:grpSpPr>
        <p:pic>
          <p:nvPicPr>
            <p:cNvPr id="41" name="图片 40"/>
            <p:cNvPicPr>
              <a:picLocks noChangeAspect="1"/>
            </p:cNvPicPr>
            <p:nvPr/>
          </p:nvPicPr>
          <p:blipFill>
            <a:blip r:embed="rId39"/>
            <a:stretch>
              <a:fillRect/>
            </a:stretch>
          </p:blipFill>
          <p:spPr>
            <a:xfrm>
              <a:off x="8579" y="1577"/>
              <a:ext cx="1999" cy="846"/>
            </a:xfrm>
            <a:prstGeom prst="rect">
              <a:avLst/>
            </a:prstGeom>
          </p:spPr>
        </p:pic>
        <p:pic>
          <p:nvPicPr>
            <p:cNvPr id="55" name="图片 54"/>
            <p:cNvPicPr>
              <a:picLocks noChangeAspect="1"/>
            </p:cNvPicPr>
            <p:nvPr/>
          </p:nvPicPr>
          <p:blipFill>
            <a:blip r:embed="rId40"/>
            <a:stretch>
              <a:fillRect/>
            </a:stretch>
          </p:blipFill>
          <p:spPr>
            <a:xfrm>
              <a:off x="8579" y="2570"/>
              <a:ext cx="1999" cy="849"/>
            </a:xfrm>
            <a:prstGeom prst="rect">
              <a:avLst/>
            </a:prstGeom>
          </p:spPr>
        </p:pic>
        <p:pic>
          <p:nvPicPr>
            <p:cNvPr id="69" name="图片 68"/>
            <p:cNvPicPr>
              <a:picLocks noChangeAspect="1"/>
            </p:cNvPicPr>
            <p:nvPr/>
          </p:nvPicPr>
          <p:blipFill>
            <a:blip r:embed="rId41"/>
            <a:stretch>
              <a:fillRect/>
            </a:stretch>
          </p:blipFill>
          <p:spPr>
            <a:xfrm>
              <a:off x="8579" y="3599"/>
              <a:ext cx="1999" cy="849"/>
            </a:xfrm>
            <a:prstGeom prst="rect">
              <a:avLst/>
            </a:prstGeom>
          </p:spPr>
        </p:pic>
        <p:pic>
          <p:nvPicPr>
            <p:cNvPr id="81" name="图片 80"/>
            <p:cNvPicPr>
              <a:picLocks noChangeAspect="1"/>
            </p:cNvPicPr>
            <p:nvPr/>
          </p:nvPicPr>
          <p:blipFill>
            <a:blip r:embed="rId42"/>
            <a:stretch>
              <a:fillRect/>
            </a:stretch>
          </p:blipFill>
          <p:spPr>
            <a:xfrm>
              <a:off x="8579" y="4600"/>
              <a:ext cx="1999" cy="846"/>
            </a:xfrm>
            <a:prstGeom prst="rect">
              <a:avLst/>
            </a:prstGeom>
          </p:spPr>
        </p:pic>
        <p:pic>
          <p:nvPicPr>
            <p:cNvPr id="86" name="图片 85"/>
            <p:cNvPicPr>
              <a:picLocks noChangeAspect="1"/>
            </p:cNvPicPr>
            <p:nvPr/>
          </p:nvPicPr>
          <p:blipFill>
            <a:blip r:embed="rId43"/>
            <a:stretch>
              <a:fillRect/>
            </a:stretch>
          </p:blipFill>
          <p:spPr>
            <a:xfrm>
              <a:off x="8579" y="5663"/>
              <a:ext cx="1999" cy="832"/>
            </a:xfrm>
            <a:prstGeom prst="rect">
              <a:avLst/>
            </a:prstGeom>
          </p:spPr>
        </p:pic>
        <p:pic>
          <p:nvPicPr>
            <p:cNvPr id="93" name="图片 92"/>
            <p:cNvPicPr>
              <a:picLocks noChangeAspect="1"/>
            </p:cNvPicPr>
            <p:nvPr/>
          </p:nvPicPr>
          <p:blipFill>
            <a:blip r:embed="rId44"/>
            <a:stretch>
              <a:fillRect/>
            </a:stretch>
          </p:blipFill>
          <p:spPr>
            <a:xfrm>
              <a:off x="8579" y="6709"/>
              <a:ext cx="1999" cy="832"/>
            </a:xfrm>
            <a:prstGeom prst="rect">
              <a:avLst/>
            </a:prstGeom>
          </p:spPr>
        </p:pic>
        <p:pic>
          <p:nvPicPr>
            <p:cNvPr id="100" name="图片 99"/>
            <p:cNvPicPr>
              <a:picLocks noChangeAspect="1"/>
            </p:cNvPicPr>
            <p:nvPr/>
          </p:nvPicPr>
          <p:blipFill>
            <a:blip r:embed="rId45"/>
            <a:stretch>
              <a:fillRect/>
            </a:stretch>
          </p:blipFill>
          <p:spPr>
            <a:xfrm>
              <a:off x="8579" y="7742"/>
              <a:ext cx="1999" cy="829"/>
            </a:xfrm>
            <a:prstGeom prst="rect">
              <a:avLst/>
            </a:prstGeom>
          </p:spPr>
        </p:pic>
        <p:pic>
          <p:nvPicPr>
            <p:cNvPr id="130" name="图片 129"/>
            <p:cNvPicPr>
              <a:picLocks noChangeAspect="1"/>
            </p:cNvPicPr>
            <p:nvPr/>
          </p:nvPicPr>
          <p:blipFill>
            <a:blip r:embed="rId46"/>
            <a:stretch>
              <a:fillRect/>
            </a:stretch>
          </p:blipFill>
          <p:spPr>
            <a:xfrm>
              <a:off x="8579" y="8753"/>
              <a:ext cx="1997" cy="848"/>
            </a:xfrm>
            <a:prstGeom prst="rect">
              <a:avLst/>
            </a:prstGeom>
          </p:spPr>
        </p:pic>
        <p:pic>
          <p:nvPicPr>
            <p:cNvPr id="137" name="图片 136"/>
            <p:cNvPicPr>
              <a:picLocks noChangeAspect="1"/>
            </p:cNvPicPr>
            <p:nvPr/>
          </p:nvPicPr>
          <p:blipFill>
            <a:blip r:embed="rId47"/>
            <a:stretch>
              <a:fillRect/>
            </a:stretch>
          </p:blipFill>
          <p:spPr>
            <a:xfrm>
              <a:off x="8579" y="9830"/>
              <a:ext cx="1997" cy="848"/>
            </a:xfrm>
            <a:prstGeom prst="rect">
              <a:avLst/>
            </a:prstGeom>
          </p:spPr>
        </p:pic>
      </p:grpSp>
      <p:grpSp>
        <p:nvGrpSpPr>
          <p:cNvPr id="9" name="组合 8"/>
          <p:cNvGrpSpPr/>
          <p:nvPr/>
        </p:nvGrpSpPr>
        <p:grpSpPr>
          <a:xfrm>
            <a:off x="7219950" y="986790"/>
            <a:ext cx="1271270" cy="5782945"/>
            <a:chOff x="11453" y="1573"/>
            <a:chExt cx="2002" cy="9107"/>
          </a:xfrm>
        </p:grpSpPr>
        <p:pic>
          <p:nvPicPr>
            <p:cNvPr id="43" name="图片 42"/>
            <p:cNvPicPr>
              <a:picLocks noChangeAspect="1"/>
            </p:cNvPicPr>
            <p:nvPr/>
          </p:nvPicPr>
          <p:blipFill>
            <a:blip r:embed="rId48"/>
            <a:stretch>
              <a:fillRect/>
            </a:stretch>
          </p:blipFill>
          <p:spPr>
            <a:xfrm>
              <a:off x="11453" y="1573"/>
              <a:ext cx="2002" cy="846"/>
            </a:xfrm>
            <a:prstGeom prst="rect">
              <a:avLst/>
            </a:prstGeom>
          </p:spPr>
        </p:pic>
        <p:pic>
          <p:nvPicPr>
            <p:cNvPr id="57" name="图片 56"/>
            <p:cNvPicPr>
              <a:picLocks noChangeAspect="1"/>
            </p:cNvPicPr>
            <p:nvPr/>
          </p:nvPicPr>
          <p:blipFill>
            <a:blip r:embed="rId49"/>
            <a:stretch>
              <a:fillRect/>
            </a:stretch>
          </p:blipFill>
          <p:spPr>
            <a:xfrm>
              <a:off x="11453" y="2594"/>
              <a:ext cx="2002" cy="849"/>
            </a:xfrm>
            <a:prstGeom prst="rect">
              <a:avLst/>
            </a:prstGeom>
          </p:spPr>
        </p:pic>
        <p:pic>
          <p:nvPicPr>
            <p:cNvPr id="71" name="图片 70"/>
            <p:cNvPicPr>
              <a:picLocks noChangeAspect="1"/>
            </p:cNvPicPr>
            <p:nvPr/>
          </p:nvPicPr>
          <p:blipFill>
            <a:blip r:embed="rId50"/>
            <a:stretch>
              <a:fillRect/>
            </a:stretch>
          </p:blipFill>
          <p:spPr>
            <a:xfrm>
              <a:off x="11453" y="3614"/>
              <a:ext cx="2002" cy="849"/>
            </a:xfrm>
            <a:prstGeom prst="rect">
              <a:avLst/>
            </a:prstGeom>
          </p:spPr>
        </p:pic>
        <p:pic>
          <p:nvPicPr>
            <p:cNvPr id="83" name="图片 82"/>
            <p:cNvPicPr>
              <a:picLocks noChangeAspect="1"/>
            </p:cNvPicPr>
            <p:nvPr/>
          </p:nvPicPr>
          <p:blipFill>
            <a:blip r:embed="rId51"/>
            <a:stretch>
              <a:fillRect/>
            </a:stretch>
          </p:blipFill>
          <p:spPr>
            <a:xfrm>
              <a:off x="11453" y="4603"/>
              <a:ext cx="2002" cy="846"/>
            </a:xfrm>
            <a:prstGeom prst="rect">
              <a:avLst/>
            </a:prstGeom>
          </p:spPr>
        </p:pic>
        <p:pic>
          <p:nvPicPr>
            <p:cNvPr id="87" name="图片 86"/>
            <p:cNvPicPr>
              <a:picLocks noChangeAspect="1"/>
            </p:cNvPicPr>
            <p:nvPr/>
          </p:nvPicPr>
          <p:blipFill>
            <a:blip r:embed="rId52"/>
            <a:stretch>
              <a:fillRect/>
            </a:stretch>
          </p:blipFill>
          <p:spPr>
            <a:xfrm>
              <a:off x="11453" y="5663"/>
              <a:ext cx="2002" cy="832"/>
            </a:xfrm>
            <a:prstGeom prst="rect">
              <a:avLst/>
            </a:prstGeom>
          </p:spPr>
        </p:pic>
        <p:pic>
          <p:nvPicPr>
            <p:cNvPr id="94" name="图片 93"/>
            <p:cNvPicPr>
              <a:picLocks noChangeAspect="1"/>
            </p:cNvPicPr>
            <p:nvPr/>
          </p:nvPicPr>
          <p:blipFill>
            <a:blip r:embed="rId53"/>
            <a:stretch>
              <a:fillRect/>
            </a:stretch>
          </p:blipFill>
          <p:spPr>
            <a:xfrm>
              <a:off x="11453" y="6736"/>
              <a:ext cx="2002" cy="832"/>
            </a:xfrm>
            <a:prstGeom prst="rect">
              <a:avLst/>
            </a:prstGeom>
          </p:spPr>
        </p:pic>
        <p:pic>
          <p:nvPicPr>
            <p:cNvPr id="101" name="图片 100"/>
            <p:cNvPicPr>
              <a:picLocks noChangeAspect="1"/>
            </p:cNvPicPr>
            <p:nvPr/>
          </p:nvPicPr>
          <p:blipFill>
            <a:blip r:embed="rId54"/>
            <a:stretch>
              <a:fillRect/>
            </a:stretch>
          </p:blipFill>
          <p:spPr>
            <a:xfrm>
              <a:off x="11453" y="7761"/>
              <a:ext cx="2002" cy="829"/>
            </a:xfrm>
            <a:prstGeom prst="rect">
              <a:avLst/>
            </a:prstGeom>
          </p:spPr>
        </p:pic>
        <p:pic>
          <p:nvPicPr>
            <p:cNvPr id="131" name="图片 130"/>
            <p:cNvPicPr>
              <a:picLocks noChangeAspect="1"/>
            </p:cNvPicPr>
            <p:nvPr/>
          </p:nvPicPr>
          <p:blipFill>
            <a:blip r:embed="rId55"/>
            <a:stretch>
              <a:fillRect/>
            </a:stretch>
          </p:blipFill>
          <p:spPr>
            <a:xfrm>
              <a:off x="11453" y="8753"/>
              <a:ext cx="2000" cy="848"/>
            </a:xfrm>
            <a:prstGeom prst="rect">
              <a:avLst/>
            </a:prstGeom>
          </p:spPr>
        </p:pic>
        <p:pic>
          <p:nvPicPr>
            <p:cNvPr id="138" name="图片 137"/>
            <p:cNvPicPr>
              <a:picLocks noChangeAspect="1"/>
            </p:cNvPicPr>
            <p:nvPr/>
          </p:nvPicPr>
          <p:blipFill>
            <a:blip r:embed="rId56"/>
            <a:stretch>
              <a:fillRect/>
            </a:stretch>
          </p:blipFill>
          <p:spPr>
            <a:xfrm>
              <a:off x="11453" y="9832"/>
              <a:ext cx="2000" cy="848"/>
            </a:xfrm>
            <a:prstGeom prst="rect">
              <a:avLst/>
            </a:prstGeom>
          </p:spPr>
        </p:pic>
      </p:grpSp>
      <p:grpSp>
        <p:nvGrpSpPr>
          <p:cNvPr id="6" name="组合 5"/>
          <p:cNvGrpSpPr/>
          <p:nvPr/>
        </p:nvGrpSpPr>
        <p:grpSpPr>
          <a:xfrm>
            <a:off x="8889365" y="982980"/>
            <a:ext cx="1271270" cy="5786755"/>
            <a:chOff x="14330" y="1567"/>
            <a:chExt cx="2002" cy="9113"/>
          </a:xfrm>
        </p:grpSpPr>
        <p:pic>
          <p:nvPicPr>
            <p:cNvPr id="45" name="图片 44"/>
            <p:cNvPicPr>
              <a:picLocks noChangeAspect="1"/>
            </p:cNvPicPr>
            <p:nvPr/>
          </p:nvPicPr>
          <p:blipFill>
            <a:blip r:embed="rId57"/>
            <a:stretch>
              <a:fillRect/>
            </a:stretch>
          </p:blipFill>
          <p:spPr>
            <a:xfrm>
              <a:off x="14330" y="1567"/>
              <a:ext cx="2002" cy="846"/>
            </a:xfrm>
            <a:prstGeom prst="rect">
              <a:avLst/>
            </a:prstGeom>
          </p:spPr>
        </p:pic>
        <p:pic>
          <p:nvPicPr>
            <p:cNvPr id="59" name="图片 58"/>
            <p:cNvPicPr>
              <a:picLocks noChangeAspect="1"/>
            </p:cNvPicPr>
            <p:nvPr/>
          </p:nvPicPr>
          <p:blipFill>
            <a:blip r:embed="rId58"/>
            <a:stretch>
              <a:fillRect/>
            </a:stretch>
          </p:blipFill>
          <p:spPr>
            <a:xfrm>
              <a:off x="14330" y="2570"/>
              <a:ext cx="2002" cy="849"/>
            </a:xfrm>
            <a:prstGeom prst="rect">
              <a:avLst/>
            </a:prstGeom>
          </p:spPr>
        </p:pic>
        <p:pic>
          <p:nvPicPr>
            <p:cNvPr id="73" name="图片 72"/>
            <p:cNvPicPr>
              <a:picLocks noChangeAspect="1"/>
            </p:cNvPicPr>
            <p:nvPr/>
          </p:nvPicPr>
          <p:blipFill>
            <a:blip r:embed="rId59"/>
            <a:stretch>
              <a:fillRect/>
            </a:stretch>
          </p:blipFill>
          <p:spPr>
            <a:xfrm>
              <a:off x="14330" y="3626"/>
              <a:ext cx="2002" cy="849"/>
            </a:xfrm>
            <a:prstGeom prst="rect">
              <a:avLst/>
            </a:prstGeom>
          </p:spPr>
        </p:pic>
        <p:pic>
          <p:nvPicPr>
            <p:cNvPr id="85" name="图片 84"/>
            <p:cNvPicPr>
              <a:picLocks noChangeAspect="1"/>
            </p:cNvPicPr>
            <p:nvPr/>
          </p:nvPicPr>
          <p:blipFill>
            <a:blip r:embed="rId60"/>
            <a:stretch>
              <a:fillRect/>
            </a:stretch>
          </p:blipFill>
          <p:spPr>
            <a:xfrm>
              <a:off x="14330" y="4595"/>
              <a:ext cx="2002" cy="846"/>
            </a:xfrm>
            <a:prstGeom prst="rect">
              <a:avLst/>
            </a:prstGeom>
          </p:spPr>
        </p:pic>
        <p:pic>
          <p:nvPicPr>
            <p:cNvPr id="88" name="图片 87"/>
            <p:cNvPicPr>
              <a:picLocks noChangeAspect="1"/>
            </p:cNvPicPr>
            <p:nvPr/>
          </p:nvPicPr>
          <p:blipFill>
            <a:blip r:embed="rId61"/>
            <a:stretch>
              <a:fillRect/>
            </a:stretch>
          </p:blipFill>
          <p:spPr>
            <a:xfrm>
              <a:off x="14330" y="5648"/>
              <a:ext cx="2002" cy="832"/>
            </a:xfrm>
            <a:prstGeom prst="rect">
              <a:avLst/>
            </a:prstGeom>
          </p:spPr>
        </p:pic>
        <p:pic>
          <p:nvPicPr>
            <p:cNvPr id="95" name="图片 94"/>
            <p:cNvPicPr>
              <a:picLocks noChangeAspect="1"/>
            </p:cNvPicPr>
            <p:nvPr/>
          </p:nvPicPr>
          <p:blipFill>
            <a:blip r:embed="rId62"/>
            <a:stretch>
              <a:fillRect/>
            </a:stretch>
          </p:blipFill>
          <p:spPr>
            <a:xfrm>
              <a:off x="14330" y="6698"/>
              <a:ext cx="2002" cy="832"/>
            </a:xfrm>
            <a:prstGeom prst="rect">
              <a:avLst/>
            </a:prstGeom>
          </p:spPr>
        </p:pic>
        <p:pic>
          <p:nvPicPr>
            <p:cNvPr id="102" name="图片 101"/>
            <p:cNvPicPr>
              <a:picLocks noChangeAspect="1"/>
            </p:cNvPicPr>
            <p:nvPr/>
          </p:nvPicPr>
          <p:blipFill>
            <a:blip r:embed="rId63"/>
            <a:stretch>
              <a:fillRect/>
            </a:stretch>
          </p:blipFill>
          <p:spPr>
            <a:xfrm>
              <a:off x="14330" y="7784"/>
              <a:ext cx="2002" cy="829"/>
            </a:xfrm>
            <a:prstGeom prst="rect">
              <a:avLst/>
            </a:prstGeom>
          </p:spPr>
        </p:pic>
        <p:pic>
          <p:nvPicPr>
            <p:cNvPr id="132" name="图片 131"/>
            <p:cNvPicPr>
              <a:picLocks noChangeAspect="1"/>
            </p:cNvPicPr>
            <p:nvPr/>
          </p:nvPicPr>
          <p:blipFill>
            <a:blip r:embed="rId64"/>
            <a:stretch>
              <a:fillRect/>
            </a:stretch>
          </p:blipFill>
          <p:spPr>
            <a:xfrm>
              <a:off x="14330" y="8753"/>
              <a:ext cx="2000" cy="848"/>
            </a:xfrm>
            <a:prstGeom prst="rect">
              <a:avLst/>
            </a:prstGeom>
          </p:spPr>
        </p:pic>
        <p:pic>
          <p:nvPicPr>
            <p:cNvPr id="139" name="图片 138"/>
            <p:cNvPicPr>
              <a:picLocks noChangeAspect="1"/>
            </p:cNvPicPr>
            <p:nvPr/>
          </p:nvPicPr>
          <p:blipFill>
            <a:blip r:embed="rId65"/>
            <a:stretch>
              <a:fillRect/>
            </a:stretch>
          </p:blipFill>
          <p:spPr>
            <a:xfrm>
              <a:off x="14330" y="9832"/>
              <a:ext cx="2000" cy="848"/>
            </a:xfrm>
            <a:prstGeom prst="rect">
              <a:avLst/>
            </a:prstGeom>
          </p:spPr>
        </p:pic>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5" name="椭圆 4"/>
          <p:cNvSpPr/>
          <p:nvPr/>
        </p:nvSpPr>
        <p:spPr>
          <a:xfrm rot="17100000">
            <a:off x="163195" y="213360"/>
            <a:ext cx="556260" cy="556260"/>
          </a:xfrm>
          <a:prstGeom prst="ellipse">
            <a:avLst/>
          </a:prstGeom>
          <a:gradFill flip="none" rotWithShape="1">
            <a:gsLst>
              <a:gs pos="0">
                <a:schemeClr val="bg1"/>
              </a:gs>
              <a:gs pos="100000">
                <a:srgbClr val="FF9601"/>
              </a:gs>
            </a:gsLst>
            <a:lin ang="18900000" scaled="1"/>
            <a:tileRect/>
          </a:gradFill>
          <a:ln>
            <a:noFill/>
          </a:ln>
          <a:effectLst/>
        </p:spPr>
        <p:txBody>
          <a:bodyPr vert="horz" wrap="square" lIns="91440" tIns="45720" rIns="91440" bIns="45720" numCol="1" anchor="t" anchorCtr="0" compatLnSpc="1"/>
          <a:p>
            <a:endParaRPr lang="zh-CN" altLang="en-US">
              <a:solidFill>
                <a:schemeClr val="tx1"/>
              </a:solidFill>
            </a:endParaRPr>
          </a:p>
        </p:txBody>
      </p:sp>
      <p:sp>
        <p:nvSpPr>
          <p:cNvPr id="29" name="TextBox 5"/>
          <p:cNvSpPr txBox="1"/>
          <p:nvPr/>
        </p:nvSpPr>
        <p:spPr>
          <a:xfrm>
            <a:off x="425450" y="264795"/>
            <a:ext cx="8670925" cy="520700"/>
          </a:xfrm>
          <a:prstGeom prst="rect">
            <a:avLst/>
          </a:prstGeom>
          <a:noFill/>
        </p:spPr>
        <p:txBody>
          <a:bodyPr wrap="square" lIns="91280" tIns="45718" rIns="91280" bIns="45718">
            <a:spAutoFit/>
          </a:bodyPr>
          <a:lstStyle>
            <a:defPPr>
              <a:defRPr lang="zh-CN"/>
            </a:defPPr>
            <a:lvl1pPr defTabSz="912495">
              <a:defRPr sz="3200" b="1">
                <a:solidFill>
                  <a:schemeClr val="bg1"/>
                </a:solidFill>
                <a:latin typeface="微软雅黑" charset="-122"/>
                <a:ea typeface="微软雅黑" charset="-122"/>
              </a:defRPr>
            </a:lvl1pPr>
            <a:lvl2pPr marL="455930" defTabSz="912495">
              <a:defRPr sz="1900"/>
            </a:lvl2pPr>
            <a:lvl3pPr marL="912495" defTabSz="912495">
              <a:defRPr sz="1900"/>
            </a:lvl3pPr>
            <a:lvl4pPr marL="1369060" defTabSz="912495">
              <a:defRPr sz="1900"/>
            </a:lvl4pPr>
            <a:lvl5pPr marL="1824990" defTabSz="912495">
              <a:defRPr sz="1900"/>
            </a:lvl5pPr>
            <a:lvl6pPr marL="2281555" defTabSz="912495">
              <a:defRPr sz="1900"/>
            </a:lvl6pPr>
            <a:lvl7pPr marL="2737485" defTabSz="912495">
              <a:defRPr sz="1900"/>
            </a:lvl7pPr>
            <a:lvl8pPr marL="3194050" defTabSz="912495">
              <a:defRPr sz="1900"/>
            </a:lvl8pPr>
            <a:lvl9pPr marL="3649980" defTabSz="912495">
              <a:defRPr sz="1900"/>
            </a:lvl9pPr>
          </a:lstStyle>
          <a:p>
            <a:pPr marL="0" marR="0" lvl="0" indent="0" algn="l" defTabSz="912495" rtl="0" eaLnBrk="1" fontAlgn="auto" latinLnBrk="0" hangingPunct="1">
              <a:lnSpc>
                <a:spcPct val="100000"/>
              </a:lnSpc>
              <a:spcBef>
                <a:spcPts val="0"/>
              </a:spcBef>
              <a:spcAft>
                <a:spcPts val="0"/>
              </a:spcAft>
              <a:buClrTx/>
              <a:buSzTx/>
              <a:buFontTx/>
              <a:buNone/>
              <a:defRPr/>
            </a:pPr>
            <a:r>
              <a:rPr lang="zh-CN" altLang="en-US" sz="2800" noProof="0" dirty="0">
                <a:ln>
                  <a:noFill/>
                </a:ln>
                <a:solidFill>
                  <a:srgbClr val="222A35"/>
                </a:solidFill>
                <a:effectLst/>
                <a:uLnTx/>
                <a:uFillTx/>
                <a:sym typeface="+mn-ea"/>
              </a:rPr>
              <a:t>应用案例</a:t>
            </a:r>
            <a:r>
              <a:rPr lang="en-US" altLang="zh-CN" sz="2800" noProof="0" dirty="0">
                <a:ln>
                  <a:noFill/>
                </a:ln>
                <a:solidFill>
                  <a:srgbClr val="222A35"/>
                </a:solidFill>
                <a:effectLst/>
                <a:uLnTx/>
                <a:uFillTx/>
                <a:sym typeface="+mn-ea"/>
              </a:rPr>
              <a:t>-</a:t>
            </a:r>
            <a:r>
              <a:rPr lang="zh-CN" altLang="en-US" sz="2800" noProof="0" dirty="0">
                <a:ln>
                  <a:noFill/>
                </a:ln>
                <a:solidFill>
                  <a:srgbClr val="222A35"/>
                </a:solidFill>
                <a:effectLst/>
                <a:uLnTx/>
                <a:uFillTx/>
                <a:sym typeface="+mn-ea"/>
              </a:rPr>
              <a:t>杭州</a:t>
            </a:r>
            <a:r>
              <a:rPr lang="zh-CN" altLang="en-US" sz="2800" noProof="0" dirty="0">
                <a:ln>
                  <a:noFill/>
                </a:ln>
                <a:solidFill>
                  <a:srgbClr val="222A35"/>
                </a:solidFill>
                <a:effectLst/>
                <a:uLnTx/>
                <a:uFillTx/>
                <a:sym typeface="+mn-ea"/>
              </a:rPr>
              <a:t>银行</a:t>
            </a:r>
            <a:endParaRPr lang="zh-CN" altLang="en-US" sz="2800" noProof="0" dirty="0">
              <a:ln>
                <a:noFill/>
              </a:ln>
              <a:solidFill>
                <a:srgbClr val="222A35"/>
              </a:solidFill>
              <a:effectLst/>
              <a:uLnTx/>
              <a:uFillTx/>
              <a:sym typeface="+mn-ea"/>
            </a:endParaRPr>
          </a:p>
        </p:txBody>
      </p:sp>
      <p:pic>
        <p:nvPicPr>
          <p:cNvPr id="11" name="图片 10" descr="未标题-2"/>
          <p:cNvPicPr>
            <a:picLocks noChangeAspect="1"/>
          </p:cNvPicPr>
          <p:nvPr/>
        </p:nvPicPr>
        <p:blipFill>
          <a:blip r:embed="rId2"/>
          <a:stretch>
            <a:fillRect/>
          </a:stretch>
        </p:blipFill>
        <p:spPr>
          <a:xfrm>
            <a:off x="10088880" y="264795"/>
            <a:ext cx="1842770" cy="408305"/>
          </a:xfrm>
          <a:prstGeom prst="rect">
            <a:avLst/>
          </a:prstGeom>
        </p:spPr>
      </p:pic>
      <p:sp>
        <p:nvSpPr>
          <p:cNvPr id="2" name="文本框 1"/>
          <p:cNvSpPr txBox="1"/>
          <p:nvPr/>
        </p:nvSpPr>
        <p:spPr>
          <a:xfrm>
            <a:off x="8378190" y="1572895"/>
            <a:ext cx="3553460" cy="4246245"/>
          </a:xfrm>
          <a:prstGeom prst="rect">
            <a:avLst/>
          </a:prstGeom>
          <a:noFill/>
        </p:spPr>
        <p:txBody>
          <a:bodyPr wrap="square" rtlCol="0">
            <a:spAutoFit/>
          </a:bodyPr>
          <a:p>
            <a:pPr fontAlgn="auto">
              <a:lnSpc>
                <a:spcPct val="150000"/>
              </a:lnSpc>
            </a:pPr>
            <a:r>
              <a:rPr lang="zh-CN" altLang="en-US" noProof="0" dirty="0">
                <a:solidFill>
                  <a:srgbClr val="546882"/>
                </a:solidFill>
                <a:latin typeface="微软雅黑" charset="-122"/>
                <a:ea typeface="微软雅黑" charset="-122"/>
              </a:rPr>
              <a:t>杭州银行使用</a:t>
            </a:r>
            <a:r>
              <a:rPr lang="en-US" altLang="zh-CN" noProof="0" dirty="0">
                <a:solidFill>
                  <a:srgbClr val="546882"/>
                </a:solidFill>
                <a:latin typeface="微软雅黑" charset="-122"/>
                <a:ea typeface="微软雅黑" charset="-122"/>
              </a:rPr>
              <a:t>SCA</a:t>
            </a:r>
            <a:r>
              <a:rPr noProof="0" dirty="0">
                <a:solidFill>
                  <a:srgbClr val="546882"/>
                </a:solidFill>
                <a:latin typeface="微软雅黑" charset="-122"/>
                <a:ea typeface="微软雅黑" charset="-122"/>
              </a:rPr>
              <a:t>在整个项目开发过程中无缝接入，从需求到编码再到实施和运维，进行全生命周期的安全赋能，推进各级业务系统的安全串联</a:t>
            </a:r>
            <a:r>
              <a:rPr lang="zh-CN" altLang="en-US" noProof="0" dirty="0">
                <a:solidFill>
                  <a:srgbClr val="546882"/>
                </a:solidFill>
                <a:latin typeface="微软雅黑" charset="-122"/>
                <a:ea typeface="微软雅黑" charset="-122"/>
              </a:rPr>
              <a:t>。</a:t>
            </a:r>
            <a:endParaRPr lang="zh-CN" altLang="en-US" noProof="0" dirty="0">
              <a:solidFill>
                <a:srgbClr val="546882"/>
              </a:solidFill>
              <a:latin typeface="微软雅黑" charset="-122"/>
              <a:ea typeface="微软雅黑" charset="-122"/>
            </a:endParaRPr>
          </a:p>
          <a:p>
            <a:pPr fontAlgn="auto">
              <a:lnSpc>
                <a:spcPct val="150000"/>
              </a:lnSpc>
            </a:pPr>
            <a:endParaRPr lang="zh-CN" altLang="en-US" noProof="0" dirty="0">
              <a:solidFill>
                <a:srgbClr val="546882"/>
              </a:solidFill>
              <a:latin typeface="微软雅黑" charset="-122"/>
              <a:ea typeface="微软雅黑" charset="-122"/>
            </a:endParaRPr>
          </a:p>
          <a:p>
            <a:pPr fontAlgn="auto">
              <a:lnSpc>
                <a:spcPct val="150000"/>
              </a:lnSpc>
            </a:pPr>
            <a:r>
              <a:rPr lang="zh-CN" altLang="en-US" b="1" noProof="0" dirty="0">
                <a:solidFill>
                  <a:srgbClr val="546882"/>
                </a:solidFill>
                <a:latin typeface="微软雅黑" charset="-122"/>
                <a:ea typeface="微软雅黑" charset="-122"/>
              </a:rPr>
              <a:t>该项目联合申报为国家级网络安全技术应用试点示范项目</a:t>
            </a:r>
            <a:r>
              <a:rPr lang="zh-CN" altLang="en-US" noProof="0" dirty="0">
                <a:solidFill>
                  <a:srgbClr val="546882"/>
                </a:solidFill>
                <a:latin typeface="微软雅黑" charset="-122"/>
                <a:ea typeface="微软雅黑" charset="-122"/>
              </a:rPr>
              <a:t>。</a:t>
            </a:r>
            <a:endParaRPr lang="zh-CN" altLang="en-US" noProof="0" dirty="0">
              <a:solidFill>
                <a:srgbClr val="546882"/>
              </a:solidFill>
              <a:latin typeface="微软雅黑" charset="-122"/>
              <a:ea typeface="微软雅黑" charset="-122"/>
            </a:endParaRPr>
          </a:p>
          <a:p>
            <a:pPr fontAlgn="auto">
              <a:lnSpc>
                <a:spcPct val="150000"/>
              </a:lnSpc>
            </a:pPr>
            <a:endParaRPr lang="zh-CN" altLang="en-US" noProof="0" dirty="0">
              <a:solidFill>
                <a:srgbClr val="546882"/>
              </a:solidFill>
              <a:latin typeface="微软雅黑" charset="-122"/>
              <a:ea typeface="微软雅黑" charset="-122"/>
            </a:endParaRPr>
          </a:p>
          <a:p>
            <a:pPr fontAlgn="auto">
              <a:lnSpc>
                <a:spcPct val="150000"/>
              </a:lnSpc>
            </a:pPr>
            <a:endParaRPr lang="zh-CN" altLang="en-US" noProof="0" dirty="0">
              <a:solidFill>
                <a:srgbClr val="546882"/>
              </a:solidFill>
              <a:latin typeface="微软雅黑" charset="-122"/>
              <a:ea typeface="微软雅黑" charset="-122"/>
            </a:endParaRPr>
          </a:p>
        </p:txBody>
      </p:sp>
      <p:graphicFrame>
        <p:nvGraphicFramePr>
          <p:cNvPr id="17" name="表格 16"/>
          <p:cNvGraphicFramePr/>
          <p:nvPr>
            <p:custDataLst>
              <p:tags r:id="rId3"/>
            </p:custDataLst>
          </p:nvPr>
        </p:nvGraphicFramePr>
        <p:xfrm>
          <a:off x="1016635" y="1062355"/>
          <a:ext cx="6182995" cy="5172710"/>
        </p:xfrm>
        <a:graphic>
          <a:graphicData uri="http://schemas.openxmlformats.org/drawingml/2006/table">
            <a:tbl>
              <a:tblPr firstRow="1" bandRow="1">
                <a:tableStyleId>{5940675A-B579-460E-94D1-54222C63F5DA}</a:tableStyleId>
              </a:tblPr>
              <a:tblGrid>
                <a:gridCol w="1489710"/>
                <a:gridCol w="1566545"/>
                <a:gridCol w="861695"/>
                <a:gridCol w="1447800"/>
                <a:gridCol w="817245"/>
              </a:tblGrid>
              <a:tr h="315595">
                <a:tc gridSpan="5">
                  <a:txBody>
                    <a:bodyPr/>
                    <a:p>
                      <a:pPr indent="0" algn="ctr">
                        <a:buNone/>
                      </a:pPr>
                      <a:r>
                        <a:rPr lang="en-US" sz="1200" b="1">
                          <a:solidFill>
                            <a:srgbClr val="000000"/>
                          </a:solidFill>
                          <a:latin typeface="仿宋_GB2312" charset="0"/>
                          <a:cs typeface="仿宋_GB2312" charset="0"/>
                        </a:rPr>
                        <a:t>项目实施前后时效对比</a:t>
                      </a:r>
                      <a:endParaRPr lang="en-US" altLang="en-US" sz="1200" b="1">
                        <a:solidFill>
                          <a:srgbClr val="000000"/>
                        </a:solidFill>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CE6F2"/>
                    </a:solid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12090">
                <a:tc>
                  <a:txBody>
                    <a:bodyPr/>
                    <a:p>
                      <a:pPr indent="0" algn="ctr">
                        <a:buNone/>
                      </a:pPr>
                      <a:r>
                        <a:rPr lang="en-US" sz="1200" b="1">
                          <a:solidFill>
                            <a:srgbClr val="FFFFFF"/>
                          </a:solidFill>
                          <a:latin typeface="仿宋_GB2312" charset="0"/>
                          <a:cs typeface="仿宋_GB2312" charset="0"/>
                        </a:rPr>
                        <a:t>事项</a:t>
                      </a:r>
                      <a:endParaRPr lang="en-US" altLang="en-US" sz="1200" b="1">
                        <a:solidFill>
                          <a:srgbClr val="FFFFFF"/>
                        </a:solidFill>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366091"/>
                    </a:solidFill>
                  </a:tcPr>
                </a:tc>
                <a:tc gridSpan="2">
                  <a:txBody>
                    <a:bodyPr/>
                    <a:p>
                      <a:pPr indent="0" algn="ctr">
                        <a:buNone/>
                      </a:pPr>
                      <a:r>
                        <a:rPr lang="en-US" sz="1200" b="1">
                          <a:solidFill>
                            <a:srgbClr val="FFFFFF"/>
                          </a:solidFill>
                          <a:latin typeface="仿宋_GB2312" charset="0"/>
                          <a:cs typeface="仿宋_GB2312" charset="0"/>
                        </a:rPr>
                        <a:t>传统方式</a:t>
                      </a:r>
                      <a:endParaRPr lang="en-US" altLang="en-US" sz="1200" b="1">
                        <a:solidFill>
                          <a:srgbClr val="FFFFFF"/>
                        </a:solidFill>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366091"/>
                    </a:solid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2">
                  <a:txBody>
                    <a:bodyPr/>
                    <a:p>
                      <a:pPr indent="0" algn="ctr">
                        <a:buNone/>
                      </a:pPr>
                      <a:r>
                        <a:rPr lang="en-US" sz="1200" b="1">
                          <a:solidFill>
                            <a:srgbClr val="FFFFFF"/>
                          </a:solidFill>
                          <a:latin typeface="仿宋_GB2312" charset="0"/>
                          <a:cs typeface="仿宋_GB2312" charset="0"/>
                        </a:rPr>
                        <a:t>系统管理</a:t>
                      </a:r>
                      <a:endParaRPr lang="en-US" altLang="en-US" sz="1200" b="1">
                        <a:solidFill>
                          <a:srgbClr val="FFFFFF"/>
                        </a:solidFill>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366091"/>
                    </a:solid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26695">
                <a:tc>
                  <a:txBody>
                    <a:bodyPr/>
                    <a:p>
                      <a:pPr indent="0" algn="ctr">
                        <a:buNone/>
                      </a:pPr>
                      <a:r>
                        <a:rPr lang="en-US" sz="1200" b="1">
                          <a:solidFill>
                            <a:srgbClr val="FFFFFF"/>
                          </a:solidFill>
                          <a:latin typeface="仿宋_GB2312" charset="0"/>
                          <a:cs typeface="仿宋_GB2312" charset="0"/>
                        </a:rPr>
                        <a:t> </a:t>
                      </a:r>
                      <a:endParaRPr lang="en-US" altLang="en-US" sz="1200" b="1">
                        <a:solidFill>
                          <a:srgbClr val="FFFFFF"/>
                        </a:solidFill>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366091"/>
                    </a:solidFill>
                  </a:tcPr>
                </a:tc>
                <a:tc>
                  <a:txBody>
                    <a:bodyPr/>
                    <a:p>
                      <a:pPr indent="0" algn="ctr">
                        <a:buNone/>
                      </a:pPr>
                      <a:r>
                        <a:rPr lang="en-US" sz="1200" b="1">
                          <a:solidFill>
                            <a:srgbClr val="FFFFFF"/>
                          </a:solidFill>
                          <a:latin typeface="仿宋_GB2312" charset="0"/>
                          <a:cs typeface="仿宋_GB2312" charset="0"/>
                        </a:rPr>
                        <a:t>过程</a:t>
                      </a:r>
                      <a:endParaRPr lang="en-US" altLang="en-US" sz="1200" b="1">
                        <a:solidFill>
                          <a:srgbClr val="FFFFFF"/>
                        </a:solidFill>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366091"/>
                    </a:solidFill>
                  </a:tcPr>
                </a:tc>
                <a:tc>
                  <a:txBody>
                    <a:bodyPr/>
                    <a:p>
                      <a:pPr indent="0" algn="ctr">
                        <a:buNone/>
                      </a:pPr>
                      <a:r>
                        <a:rPr lang="en-US" sz="1200" b="1">
                          <a:solidFill>
                            <a:srgbClr val="FFFFFF"/>
                          </a:solidFill>
                          <a:latin typeface="仿宋_GB2312" charset="0"/>
                          <a:cs typeface="仿宋_GB2312" charset="0"/>
                        </a:rPr>
                        <a:t>耗时</a:t>
                      </a:r>
                      <a:endParaRPr lang="en-US" altLang="en-US" sz="1200" b="1">
                        <a:solidFill>
                          <a:srgbClr val="FFFFFF"/>
                        </a:solidFill>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366091"/>
                    </a:solidFill>
                  </a:tcPr>
                </a:tc>
                <a:tc>
                  <a:txBody>
                    <a:bodyPr/>
                    <a:p>
                      <a:pPr indent="0" algn="ctr">
                        <a:buNone/>
                      </a:pPr>
                      <a:r>
                        <a:rPr lang="en-US" sz="1200" b="1">
                          <a:solidFill>
                            <a:srgbClr val="FFFFFF"/>
                          </a:solidFill>
                          <a:latin typeface="仿宋_GB2312" charset="0"/>
                          <a:cs typeface="仿宋_GB2312" charset="0"/>
                        </a:rPr>
                        <a:t>过程</a:t>
                      </a:r>
                      <a:endParaRPr lang="en-US" altLang="en-US" sz="1200" b="1">
                        <a:solidFill>
                          <a:srgbClr val="FFFFFF"/>
                        </a:solidFill>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366091"/>
                    </a:solidFill>
                  </a:tcPr>
                </a:tc>
                <a:tc>
                  <a:txBody>
                    <a:bodyPr/>
                    <a:p>
                      <a:pPr indent="0" algn="ctr">
                        <a:buNone/>
                      </a:pPr>
                      <a:r>
                        <a:rPr lang="en-US" sz="1200" b="1">
                          <a:solidFill>
                            <a:srgbClr val="FFFFFF"/>
                          </a:solidFill>
                          <a:latin typeface="仿宋_GB2312" charset="0"/>
                          <a:cs typeface="仿宋_GB2312" charset="0"/>
                        </a:rPr>
                        <a:t>耗时</a:t>
                      </a:r>
                      <a:endParaRPr lang="en-US" altLang="en-US" sz="1200" b="1">
                        <a:solidFill>
                          <a:srgbClr val="FFFFFF"/>
                        </a:solidFill>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366091"/>
                    </a:solidFill>
                  </a:tcPr>
                </a:tc>
              </a:tr>
              <a:tr h="833755">
                <a:tc>
                  <a:txBody>
                    <a:bodyPr/>
                    <a:p>
                      <a:pPr indent="0" algn="ctr">
                        <a:buNone/>
                      </a:pPr>
                      <a:r>
                        <a:rPr lang="en-US" sz="1200" b="0">
                          <a:latin typeface="仿宋_GB2312" charset="0"/>
                          <a:cs typeface="仿宋_GB2312" charset="0"/>
                        </a:rPr>
                        <a:t>应用系统的开发安全评估</a:t>
                      </a:r>
                      <a:endParaRPr lang="en-US" altLang="en-US" sz="1200" b="0">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仿宋_GB2312" charset="0"/>
                          <a:cs typeface="仿宋_GB2312" charset="0"/>
                        </a:rPr>
                        <a:t>人工组件罗列，逐个核查</a:t>
                      </a:r>
                      <a:endParaRPr lang="en-US" altLang="en-US" sz="1200" b="0">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solidFill>
                            <a:srgbClr val="C0504D"/>
                          </a:solidFill>
                          <a:latin typeface="仿宋_GB2312" charset="0"/>
                          <a:cs typeface="仿宋_GB2312" charset="0"/>
                        </a:rPr>
                        <a:t>3-5天</a:t>
                      </a:r>
                      <a:endParaRPr lang="en-US" altLang="en-US" sz="1200" b="1">
                        <a:solidFill>
                          <a:srgbClr val="C0504D"/>
                        </a:solidFill>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仿宋_GB2312" charset="0"/>
                          <a:cs typeface="仿宋_GB2312" charset="0"/>
                        </a:rPr>
                        <a:t>成分扫描-》分析-》报告</a:t>
                      </a:r>
                      <a:endParaRPr lang="en-US" altLang="en-US" sz="1200" b="0">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FF0000"/>
                          </a:solidFill>
                          <a:latin typeface="Times New Roman" panose="02020603050405020304" charset="0"/>
                          <a:cs typeface="Times New Roman" panose="02020603050405020304" charset="0"/>
                        </a:rPr>
                        <a:t>5</a:t>
                      </a:r>
                      <a:r>
                        <a:rPr lang="en-US" sz="1200" b="0">
                          <a:solidFill>
                            <a:srgbClr val="FF0000"/>
                          </a:solidFill>
                          <a:latin typeface="仿宋_GB2312" charset="0"/>
                          <a:cs typeface="仿宋_GB2312" charset="0"/>
                        </a:rPr>
                        <a:t>分钟</a:t>
                      </a:r>
                      <a:endParaRPr lang="en-US" altLang="en-US" sz="1200" b="0">
                        <a:solidFill>
                          <a:srgbClr val="FF0000"/>
                        </a:solidFill>
                        <a:latin typeface="仿宋_GB2312" charset="0"/>
                        <a:ea typeface="Times New Roman" panose="02020603050405020304"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96950">
                <a:tc>
                  <a:txBody>
                    <a:bodyPr/>
                    <a:p>
                      <a:pPr indent="0" algn="ctr">
                        <a:buNone/>
                      </a:pPr>
                      <a:r>
                        <a:rPr lang="en-US" sz="1200" b="0">
                          <a:latin typeface="仿宋_GB2312" charset="0"/>
                          <a:cs typeface="仿宋_GB2312" charset="0"/>
                        </a:rPr>
                        <a:t>应用系统的开发安全持续评估</a:t>
                      </a:r>
                      <a:endParaRPr lang="en-US" altLang="en-US" sz="1200" b="0">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仿宋_GB2312" charset="0"/>
                          <a:cs typeface="仿宋_GB2312" charset="0"/>
                        </a:rPr>
                        <a:t>阶段性应用中所有引入的开源项目逐一核查</a:t>
                      </a:r>
                      <a:endParaRPr lang="en-US" altLang="en-US" sz="1200" b="0">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solidFill>
                            <a:srgbClr val="C0504D"/>
                          </a:solidFill>
                          <a:latin typeface="仿宋_GB2312" charset="0"/>
                          <a:cs typeface="仿宋_GB2312" charset="0"/>
                        </a:rPr>
                        <a:t>1-2天</a:t>
                      </a:r>
                      <a:endParaRPr lang="en-US" altLang="en-US" sz="1200" b="1">
                        <a:solidFill>
                          <a:srgbClr val="C0504D"/>
                        </a:solidFill>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仿宋_GB2312" charset="0"/>
                          <a:cs typeface="仿宋_GB2312" charset="0"/>
                        </a:rPr>
                        <a:t>成分扫描-》分析-》报告</a:t>
                      </a:r>
                      <a:endParaRPr lang="en-US" altLang="en-US" sz="1200" b="0">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FF0000"/>
                          </a:solidFill>
                          <a:latin typeface="Times New Roman" panose="02020603050405020304" charset="0"/>
                          <a:cs typeface="Times New Roman" panose="02020603050405020304" charset="0"/>
                        </a:rPr>
                        <a:t>5</a:t>
                      </a:r>
                      <a:r>
                        <a:rPr lang="en-US" sz="1200" b="0">
                          <a:solidFill>
                            <a:srgbClr val="FF0000"/>
                          </a:solidFill>
                          <a:latin typeface="仿宋_GB2312" charset="0"/>
                          <a:cs typeface="仿宋_GB2312" charset="0"/>
                        </a:rPr>
                        <a:t>分钟</a:t>
                      </a:r>
                      <a:endParaRPr lang="en-US" altLang="en-US" sz="1200" b="0">
                        <a:solidFill>
                          <a:srgbClr val="FF0000"/>
                        </a:solidFill>
                        <a:latin typeface="仿宋_GB2312" charset="0"/>
                        <a:ea typeface="Times New Roman" panose="02020603050405020304"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17525">
                <a:tc>
                  <a:txBody>
                    <a:bodyPr/>
                    <a:p>
                      <a:pPr indent="0" algn="ctr">
                        <a:buNone/>
                      </a:pPr>
                      <a:r>
                        <a:rPr lang="en-US" sz="1200" b="0">
                          <a:latin typeface="仿宋_GB2312" charset="0"/>
                          <a:cs typeface="仿宋_GB2312" charset="0"/>
                        </a:rPr>
                        <a:t>漏洞的应急反应</a:t>
                      </a:r>
                      <a:endParaRPr lang="en-US" altLang="en-US" sz="1200" b="0">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仿宋_GB2312" charset="0"/>
                          <a:cs typeface="仿宋_GB2312" charset="0"/>
                        </a:rPr>
                        <a:t>通过资讯或消息获取情报，在进入逐个项目排查</a:t>
                      </a:r>
                      <a:endParaRPr lang="en-US" altLang="en-US" sz="1200" b="0">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solidFill>
                            <a:srgbClr val="C0504D"/>
                          </a:solidFill>
                          <a:latin typeface="仿宋_GB2312" charset="0"/>
                          <a:cs typeface="仿宋_GB2312" charset="0"/>
                        </a:rPr>
                        <a:t>1-3天</a:t>
                      </a:r>
                      <a:endParaRPr lang="en-US" altLang="en-US" sz="1200" b="1">
                        <a:solidFill>
                          <a:srgbClr val="C0504D"/>
                        </a:solidFill>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仿宋_GB2312" charset="0"/>
                          <a:cs typeface="仿宋_GB2312" charset="0"/>
                        </a:rPr>
                        <a:t>自动采集分析-》定时分析</a:t>
                      </a:r>
                      <a:endParaRPr lang="en-US" altLang="en-US" sz="1200" b="0">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FF0000"/>
                          </a:solidFill>
                          <a:latin typeface="Times New Roman" panose="02020603050405020304" charset="0"/>
                          <a:cs typeface="Times New Roman" panose="02020603050405020304" charset="0"/>
                        </a:rPr>
                        <a:t>4</a:t>
                      </a:r>
                      <a:r>
                        <a:rPr lang="en-US" sz="1200" b="0">
                          <a:solidFill>
                            <a:srgbClr val="FF0000"/>
                          </a:solidFill>
                          <a:latin typeface="仿宋_GB2312" charset="0"/>
                          <a:cs typeface="仿宋_GB2312" charset="0"/>
                        </a:rPr>
                        <a:t>小时</a:t>
                      </a:r>
                      <a:endParaRPr lang="en-US" altLang="en-US" sz="1200" b="0">
                        <a:solidFill>
                          <a:srgbClr val="FF0000"/>
                        </a:solidFill>
                        <a:latin typeface="仿宋_GB2312" charset="0"/>
                        <a:ea typeface="Times New Roman" panose="02020603050405020304"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16890">
                <a:tc>
                  <a:txBody>
                    <a:bodyPr/>
                    <a:p>
                      <a:pPr indent="0" algn="ctr">
                        <a:buNone/>
                      </a:pPr>
                      <a:r>
                        <a:rPr lang="en-US" sz="1200" b="0">
                          <a:latin typeface="仿宋_GB2312" charset="0"/>
                          <a:cs typeface="仿宋_GB2312" charset="0"/>
                        </a:rPr>
                        <a:t>开发组件选型</a:t>
                      </a:r>
                      <a:endParaRPr lang="en-US" altLang="en-US" sz="1200" b="0">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仿宋_GB2312" charset="0"/>
                          <a:cs typeface="仿宋_GB2312" charset="0"/>
                        </a:rPr>
                        <a:t>通过自身经验，网络资料，同类对比，版本对比</a:t>
                      </a:r>
                      <a:endParaRPr lang="en-US" altLang="en-US" sz="1200" b="0">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solidFill>
                            <a:srgbClr val="C0504D"/>
                          </a:solidFill>
                          <a:latin typeface="仿宋_GB2312" charset="0"/>
                          <a:cs typeface="仿宋_GB2312" charset="0"/>
                        </a:rPr>
                        <a:t>0.5天</a:t>
                      </a:r>
                      <a:endParaRPr lang="en-US" altLang="en-US" sz="1200" b="1">
                        <a:solidFill>
                          <a:srgbClr val="C0504D"/>
                        </a:solidFill>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仿宋_GB2312" charset="0"/>
                          <a:cs typeface="仿宋_GB2312" charset="0"/>
                        </a:rPr>
                        <a:t>通过知识库对开源信息的采集和评估</a:t>
                      </a:r>
                      <a:endParaRPr lang="en-US" altLang="en-US" sz="1200" b="0">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FF0000"/>
                          </a:solidFill>
                          <a:latin typeface="Times New Roman" panose="02020603050405020304" charset="0"/>
                          <a:cs typeface="Times New Roman" panose="02020603050405020304" charset="0"/>
                        </a:rPr>
                        <a:t>10</a:t>
                      </a:r>
                      <a:r>
                        <a:rPr lang="en-US" sz="1200" b="0">
                          <a:solidFill>
                            <a:srgbClr val="FF0000"/>
                          </a:solidFill>
                          <a:latin typeface="仿宋_GB2312" charset="0"/>
                          <a:cs typeface="仿宋_GB2312" charset="0"/>
                        </a:rPr>
                        <a:t>分钟</a:t>
                      </a:r>
                      <a:endParaRPr lang="en-US" altLang="en-US" sz="1200" b="0">
                        <a:solidFill>
                          <a:srgbClr val="FF0000"/>
                        </a:solidFill>
                        <a:latin typeface="仿宋_GB2312" charset="0"/>
                        <a:ea typeface="Times New Roman" panose="02020603050405020304"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173480">
                <a:tc>
                  <a:txBody>
                    <a:bodyPr/>
                    <a:p>
                      <a:pPr indent="0" algn="ctr">
                        <a:buNone/>
                      </a:pPr>
                      <a:r>
                        <a:rPr lang="en-US" sz="1200" b="0">
                          <a:latin typeface="仿宋_GB2312" charset="0"/>
                          <a:cs typeface="仿宋_GB2312" charset="0"/>
                        </a:rPr>
                        <a:t>发现修复漏洞</a:t>
                      </a:r>
                      <a:endParaRPr lang="en-US" altLang="en-US" sz="1200" b="0">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仿宋_GB2312" charset="0"/>
                          <a:cs typeface="仿宋_GB2312" charset="0"/>
                        </a:rPr>
                        <a:t>安全人员获取漏洞信息，开发人员被告知漏洞给出解决方案</a:t>
                      </a:r>
                      <a:endParaRPr lang="en-US" altLang="en-US" sz="1200" b="0">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solidFill>
                            <a:srgbClr val="C0504D"/>
                          </a:solidFill>
                          <a:latin typeface="仿宋_GB2312" charset="0"/>
                          <a:cs typeface="仿宋_GB2312" charset="0"/>
                        </a:rPr>
                        <a:t>1-3天</a:t>
                      </a:r>
                      <a:endParaRPr lang="en-US" altLang="en-US" sz="1200" b="1">
                        <a:solidFill>
                          <a:srgbClr val="C0504D"/>
                        </a:solidFill>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仿宋_GB2312" charset="0"/>
                          <a:cs typeface="仿宋_GB2312" charset="0"/>
                        </a:rPr>
                        <a:t>通过DevSevOps工具链，发现漏洞并给出修复方案</a:t>
                      </a:r>
                      <a:endParaRPr lang="en-US" altLang="en-US" sz="1200" b="0">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FF0000"/>
                          </a:solidFill>
                          <a:latin typeface="Times New Roman" panose="02020603050405020304" charset="0"/>
                          <a:cs typeface="Times New Roman" panose="02020603050405020304" charset="0"/>
                        </a:rPr>
                        <a:t>10</a:t>
                      </a:r>
                      <a:r>
                        <a:rPr lang="en-US" sz="1200" b="0">
                          <a:solidFill>
                            <a:srgbClr val="FF0000"/>
                          </a:solidFill>
                          <a:latin typeface="仿宋_GB2312" charset="0"/>
                          <a:cs typeface="仿宋_GB2312" charset="0"/>
                        </a:rPr>
                        <a:t>分钟</a:t>
                      </a:r>
                      <a:endParaRPr lang="en-US" altLang="en-US" sz="1200" b="0">
                        <a:solidFill>
                          <a:srgbClr val="FF0000"/>
                        </a:solidFill>
                        <a:latin typeface="仿宋_GB2312" charset="0"/>
                        <a:ea typeface="Times New Roman" panose="02020603050405020304"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9730">
                <a:tc>
                  <a:txBody>
                    <a:bodyPr/>
                    <a:p>
                      <a:pPr indent="0" algn="ctr">
                        <a:buNone/>
                      </a:pPr>
                      <a:r>
                        <a:rPr lang="en-US" sz="1200" b="0">
                          <a:latin typeface="仿宋_GB2312" charset="0"/>
                          <a:cs typeface="仿宋_GB2312" charset="0"/>
                        </a:rPr>
                        <a:t>项目安全的持续跟踪</a:t>
                      </a:r>
                      <a:endParaRPr lang="en-US" altLang="en-US" sz="1200" b="0">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仿宋_GB2312" charset="0"/>
                          <a:cs typeface="仿宋_GB2312" charset="0"/>
                        </a:rPr>
                        <a:t>通过不同部门人员不同阶段定期排查</a:t>
                      </a:r>
                      <a:endParaRPr lang="en-US" altLang="en-US" sz="1200" b="0">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solidFill>
                            <a:srgbClr val="C0504D"/>
                          </a:solidFill>
                          <a:latin typeface="仿宋_GB2312" charset="0"/>
                          <a:cs typeface="仿宋_GB2312" charset="0"/>
                        </a:rPr>
                        <a:t>10天以上</a:t>
                      </a:r>
                      <a:endParaRPr lang="en-US" altLang="en-US" sz="1200" b="1">
                        <a:solidFill>
                          <a:srgbClr val="C0504D"/>
                        </a:solidFill>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仿宋_GB2312" charset="0"/>
                          <a:cs typeface="仿宋_GB2312" charset="0"/>
                        </a:rPr>
                        <a:t>系统自动持续跟踪</a:t>
                      </a:r>
                      <a:endParaRPr lang="en-US" altLang="en-US" sz="1200" b="0">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FF0000"/>
                          </a:solidFill>
                          <a:latin typeface="仿宋_GB2312" charset="0"/>
                          <a:cs typeface="仿宋_GB2312" charset="0"/>
                        </a:rPr>
                        <a:t>自动</a:t>
                      </a:r>
                      <a:endParaRPr lang="en-US" altLang="en-US" sz="1200" b="0">
                        <a:solidFill>
                          <a:srgbClr val="FF0000"/>
                        </a:solidFill>
                        <a:latin typeface="仿宋_GB2312" charset="0"/>
                        <a:ea typeface="仿宋_GB2312" charset="0"/>
                        <a:cs typeface="仿宋_GB2312"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grpSp>
        <p:nvGrpSpPr>
          <p:cNvPr id="18" name="Group 17"/>
          <p:cNvGrpSpPr/>
          <p:nvPr/>
        </p:nvGrpSpPr>
        <p:grpSpPr>
          <a:xfrm rot="0">
            <a:off x="6872605" y="2133600"/>
            <a:ext cx="4412615" cy="3604895"/>
            <a:chOff x="6249988" y="1279525"/>
            <a:chExt cx="4745038" cy="3876676"/>
          </a:xfrm>
          <a:effectLst>
            <a:outerShdw blurRad="495300" dist="393700" dir="5400000" algn="t" rotWithShape="0">
              <a:schemeClr val="accent4">
                <a:alpha val="15000"/>
              </a:schemeClr>
            </a:outerShdw>
          </a:effectLst>
        </p:grpSpPr>
        <p:sp>
          <p:nvSpPr>
            <p:cNvPr id="24" name="Freeform 80"/>
            <p:cNvSpPr/>
            <p:nvPr/>
          </p:nvSpPr>
          <p:spPr bwMode="auto">
            <a:xfrm>
              <a:off x="6249988" y="2427288"/>
              <a:ext cx="4745038" cy="2728913"/>
            </a:xfrm>
            <a:custGeom>
              <a:avLst/>
              <a:gdLst>
                <a:gd name="T0" fmla="*/ 1925 w 2989"/>
                <a:gd name="T1" fmla="*/ 0 h 1719"/>
                <a:gd name="T2" fmla="*/ 2989 w 2989"/>
                <a:gd name="T3" fmla="*/ 609 h 1719"/>
                <a:gd name="T4" fmla="*/ 1064 w 2989"/>
                <a:gd name="T5" fmla="*/ 1719 h 1719"/>
                <a:gd name="T6" fmla="*/ 0 w 2989"/>
                <a:gd name="T7" fmla="*/ 1110 h 1719"/>
                <a:gd name="T8" fmla="*/ 1925 w 2989"/>
                <a:gd name="T9" fmla="*/ 0 h 1719"/>
              </a:gdLst>
              <a:ahLst/>
              <a:cxnLst>
                <a:cxn ang="0">
                  <a:pos x="T0" y="T1"/>
                </a:cxn>
                <a:cxn ang="0">
                  <a:pos x="T2" y="T3"/>
                </a:cxn>
                <a:cxn ang="0">
                  <a:pos x="T4" y="T5"/>
                </a:cxn>
                <a:cxn ang="0">
                  <a:pos x="T6" y="T7"/>
                </a:cxn>
                <a:cxn ang="0">
                  <a:pos x="T8" y="T9"/>
                </a:cxn>
              </a:cxnLst>
              <a:rect l="0" t="0" r="r" b="b"/>
              <a:pathLst>
                <a:path w="2989" h="1719">
                  <a:moveTo>
                    <a:pt x="1925" y="0"/>
                  </a:moveTo>
                  <a:lnTo>
                    <a:pt x="2989" y="609"/>
                  </a:lnTo>
                  <a:lnTo>
                    <a:pt x="1064" y="1719"/>
                  </a:lnTo>
                  <a:lnTo>
                    <a:pt x="0" y="1110"/>
                  </a:lnTo>
                  <a:lnTo>
                    <a:pt x="19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chemeClr val="bg1">
                    <a:lumMod val="50000"/>
                  </a:schemeClr>
                </a:solidFill>
                <a:latin typeface="微软雅黑" charset="0"/>
                <a:ea typeface="微软雅黑" charset="0"/>
              </a:endParaRPr>
            </a:p>
          </p:txBody>
        </p:sp>
        <p:sp>
          <p:nvSpPr>
            <p:cNvPr id="26" name="Freeform 82"/>
            <p:cNvSpPr/>
            <p:nvPr/>
          </p:nvSpPr>
          <p:spPr bwMode="auto">
            <a:xfrm>
              <a:off x="6249988" y="2427288"/>
              <a:ext cx="4745038" cy="2728913"/>
            </a:xfrm>
            <a:custGeom>
              <a:avLst/>
              <a:gdLst>
                <a:gd name="T0" fmla="*/ 1925 w 2989"/>
                <a:gd name="T1" fmla="*/ 0 h 1719"/>
                <a:gd name="T2" fmla="*/ 2989 w 2989"/>
                <a:gd name="T3" fmla="*/ 609 h 1719"/>
                <a:gd name="T4" fmla="*/ 1064 w 2989"/>
                <a:gd name="T5" fmla="*/ 1719 h 1719"/>
                <a:gd name="T6" fmla="*/ 0 w 2989"/>
                <a:gd name="T7" fmla="*/ 1110 h 1719"/>
                <a:gd name="T8" fmla="*/ 1925 w 2989"/>
                <a:gd name="T9" fmla="*/ 0 h 1719"/>
              </a:gdLst>
              <a:ahLst/>
              <a:cxnLst>
                <a:cxn ang="0">
                  <a:pos x="T0" y="T1"/>
                </a:cxn>
                <a:cxn ang="0">
                  <a:pos x="T2" y="T3"/>
                </a:cxn>
                <a:cxn ang="0">
                  <a:pos x="T4" y="T5"/>
                </a:cxn>
                <a:cxn ang="0">
                  <a:pos x="T6" y="T7"/>
                </a:cxn>
                <a:cxn ang="0">
                  <a:pos x="T8" y="T9"/>
                </a:cxn>
              </a:cxnLst>
              <a:rect l="0" t="0" r="r" b="b"/>
              <a:pathLst>
                <a:path w="2989" h="1719">
                  <a:moveTo>
                    <a:pt x="1925" y="0"/>
                  </a:moveTo>
                  <a:lnTo>
                    <a:pt x="2989" y="609"/>
                  </a:lnTo>
                  <a:lnTo>
                    <a:pt x="1064" y="1719"/>
                  </a:lnTo>
                  <a:lnTo>
                    <a:pt x="0" y="1110"/>
                  </a:lnTo>
                  <a:lnTo>
                    <a:pt x="19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chemeClr val="bg1">
                    <a:lumMod val="50000"/>
                  </a:schemeClr>
                </a:solidFill>
                <a:latin typeface="微软雅黑" charset="0"/>
                <a:ea typeface="微软雅黑" charset="0"/>
              </a:endParaRPr>
            </a:p>
          </p:txBody>
        </p:sp>
        <p:sp>
          <p:nvSpPr>
            <p:cNvPr id="28" name="Freeform 84"/>
            <p:cNvSpPr/>
            <p:nvPr/>
          </p:nvSpPr>
          <p:spPr bwMode="auto">
            <a:xfrm>
              <a:off x="6249988" y="2427288"/>
              <a:ext cx="4745038" cy="2728913"/>
            </a:xfrm>
            <a:custGeom>
              <a:avLst/>
              <a:gdLst>
                <a:gd name="T0" fmla="*/ 1925 w 2989"/>
                <a:gd name="T1" fmla="*/ 0 h 1719"/>
                <a:gd name="T2" fmla="*/ 2989 w 2989"/>
                <a:gd name="T3" fmla="*/ 609 h 1719"/>
                <a:gd name="T4" fmla="*/ 1064 w 2989"/>
                <a:gd name="T5" fmla="*/ 1719 h 1719"/>
                <a:gd name="T6" fmla="*/ 0 w 2989"/>
                <a:gd name="T7" fmla="*/ 1110 h 1719"/>
                <a:gd name="T8" fmla="*/ 1925 w 2989"/>
                <a:gd name="T9" fmla="*/ 0 h 1719"/>
              </a:gdLst>
              <a:ahLst/>
              <a:cxnLst>
                <a:cxn ang="0">
                  <a:pos x="T0" y="T1"/>
                </a:cxn>
                <a:cxn ang="0">
                  <a:pos x="T2" y="T3"/>
                </a:cxn>
                <a:cxn ang="0">
                  <a:pos x="T4" y="T5"/>
                </a:cxn>
                <a:cxn ang="0">
                  <a:pos x="T6" y="T7"/>
                </a:cxn>
                <a:cxn ang="0">
                  <a:pos x="T8" y="T9"/>
                </a:cxn>
              </a:cxnLst>
              <a:rect l="0" t="0" r="r" b="b"/>
              <a:pathLst>
                <a:path w="2989" h="1719">
                  <a:moveTo>
                    <a:pt x="1925" y="0"/>
                  </a:moveTo>
                  <a:lnTo>
                    <a:pt x="2989" y="609"/>
                  </a:lnTo>
                  <a:lnTo>
                    <a:pt x="1064" y="1719"/>
                  </a:lnTo>
                  <a:lnTo>
                    <a:pt x="0" y="1110"/>
                  </a:lnTo>
                  <a:lnTo>
                    <a:pt x="19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chemeClr val="bg1">
                    <a:lumMod val="50000"/>
                  </a:schemeClr>
                </a:solidFill>
                <a:latin typeface="微软雅黑" charset="0"/>
                <a:ea typeface="微软雅黑" charset="0"/>
              </a:endParaRPr>
            </a:p>
          </p:txBody>
        </p:sp>
        <p:sp>
          <p:nvSpPr>
            <p:cNvPr id="31" name="Freeform 87"/>
            <p:cNvSpPr/>
            <p:nvPr/>
          </p:nvSpPr>
          <p:spPr bwMode="auto">
            <a:xfrm>
              <a:off x="7153275" y="3968750"/>
              <a:ext cx="209550" cy="112713"/>
            </a:xfrm>
            <a:custGeom>
              <a:avLst/>
              <a:gdLst>
                <a:gd name="T0" fmla="*/ 12 w 52"/>
                <a:gd name="T1" fmla="*/ 0 h 28"/>
                <a:gd name="T2" fmla="*/ 5 w 52"/>
                <a:gd name="T3" fmla="*/ 2 h 28"/>
                <a:gd name="T4" fmla="*/ 5 w 52"/>
                <a:gd name="T5" fmla="*/ 11 h 28"/>
                <a:gd name="T6" fmla="*/ 32 w 52"/>
                <a:gd name="T7" fmla="*/ 26 h 28"/>
                <a:gd name="T8" fmla="*/ 40 w 52"/>
                <a:gd name="T9" fmla="*/ 28 h 28"/>
                <a:gd name="T10" fmla="*/ 48 w 52"/>
                <a:gd name="T11" fmla="*/ 26 h 28"/>
                <a:gd name="T12" fmla="*/ 48 w 52"/>
                <a:gd name="T13" fmla="*/ 17 h 28"/>
                <a:gd name="T14" fmla="*/ 20 w 52"/>
                <a:gd name="T15" fmla="*/ 2 h 28"/>
                <a:gd name="T16" fmla="*/ 12 w 52"/>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8">
                  <a:moveTo>
                    <a:pt x="12" y="0"/>
                  </a:moveTo>
                  <a:cubicBezTo>
                    <a:pt x="10" y="0"/>
                    <a:pt x="7" y="0"/>
                    <a:pt x="5" y="2"/>
                  </a:cubicBezTo>
                  <a:cubicBezTo>
                    <a:pt x="0" y="4"/>
                    <a:pt x="0" y="8"/>
                    <a:pt x="5" y="11"/>
                  </a:cubicBezTo>
                  <a:cubicBezTo>
                    <a:pt x="32" y="26"/>
                    <a:pt x="32" y="26"/>
                    <a:pt x="32" y="26"/>
                  </a:cubicBezTo>
                  <a:cubicBezTo>
                    <a:pt x="34" y="28"/>
                    <a:pt x="37" y="28"/>
                    <a:pt x="40" y="28"/>
                  </a:cubicBezTo>
                  <a:cubicBezTo>
                    <a:pt x="43" y="28"/>
                    <a:pt x="46" y="28"/>
                    <a:pt x="48" y="26"/>
                  </a:cubicBezTo>
                  <a:cubicBezTo>
                    <a:pt x="52" y="24"/>
                    <a:pt x="52" y="20"/>
                    <a:pt x="48" y="17"/>
                  </a:cubicBezTo>
                  <a:cubicBezTo>
                    <a:pt x="20" y="2"/>
                    <a:pt x="20" y="2"/>
                    <a:pt x="20" y="2"/>
                  </a:cubicBezTo>
                  <a:cubicBezTo>
                    <a:pt x="18" y="0"/>
                    <a:pt x="15" y="0"/>
                    <a:pt x="12" y="0"/>
                  </a:cubicBezTo>
                </a:path>
              </a:pathLst>
            </a:custGeom>
            <a:solidFill>
              <a:schemeClr val="accent4">
                <a:alpha val="13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chemeClr val="bg1">
                    <a:lumMod val="50000"/>
                  </a:schemeClr>
                </a:solidFill>
                <a:latin typeface="微软雅黑" charset="0"/>
                <a:ea typeface="微软雅黑" charset="0"/>
              </a:endParaRPr>
            </a:p>
          </p:txBody>
        </p:sp>
        <p:sp>
          <p:nvSpPr>
            <p:cNvPr id="32" name="Freeform 88"/>
            <p:cNvSpPr/>
            <p:nvPr/>
          </p:nvSpPr>
          <p:spPr bwMode="auto">
            <a:xfrm>
              <a:off x="7383463" y="4097338"/>
              <a:ext cx="209550" cy="115888"/>
            </a:xfrm>
            <a:custGeom>
              <a:avLst/>
              <a:gdLst>
                <a:gd name="T0" fmla="*/ 12 w 52"/>
                <a:gd name="T1" fmla="*/ 0 h 29"/>
                <a:gd name="T2" fmla="*/ 4 w 52"/>
                <a:gd name="T3" fmla="*/ 2 h 29"/>
                <a:gd name="T4" fmla="*/ 4 w 52"/>
                <a:gd name="T5" fmla="*/ 11 h 29"/>
                <a:gd name="T6" fmla="*/ 32 w 52"/>
                <a:gd name="T7" fmla="*/ 27 h 29"/>
                <a:gd name="T8" fmla="*/ 40 w 52"/>
                <a:gd name="T9" fmla="*/ 29 h 29"/>
                <a:gd name="T10" fmla="*/ 48 w 52"/>
                <a:gd name="T11" fmla="*/ 27 h 29"/>
                <a:gd name="T12" fmla="*/ 48 w 52"/>
                <a:gd name="T13" fmla="*/ 18 h 29"/>
                <a:gd name="T14" fmla="*/ 20 w 52"/>
                <a:gd name="T15" fmla="*/ 2 h 29"/>
                <a:gd name="T16" fmla="*/ 12 w 5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9">
                  <a:moveTo>
                    <a:pt x="12" y="0"/>
                  </a:moveTo>
                  <a:cubicBezTo>
                    <a:pt x="9" y="0"/>
                    <a:pt x="7" y="1"/>
                    <a:pt x="4" y="2"/>
                  </a:cubicBezTo>
                  <a:cubicBezTo>
                    <a:pt x="0" y="5"/>
                    <a:pt x="0" y="9"/>
                    <a:pt x="4" y="11"/>
                  </a:cubicBezTo>
                  <a:cubicBezTo>
                    <a:pt x="32" y="27"/>
                    <a:pt x="32" y="27"/>
                    <a:pt x="32" y="27"/>
                  </a:cubicBezTo>
                  <a:cubicBezTo>
                    <a:pt x="34" y="29"/>
                    <a:pt x="37" y="29"/>
                    <a:pt x="40" y="29"/>
                  </a:cubicBezTo>
                  <a:cubicBezTo>
                    <a:pt x="43" y="29"/>
                    <a:pt x="46" y="29"/>
                    <a:pt x="48" y="27"/>
                  </a:cubicBezTo>
                  <a:cubicBezTo>
                    <a:pt x="52" y="25"/>
                    <a:pt x="52" y="21"/>
                    <a:pt x="48" y="18"/>
                  </a:cubicBezTo>
                  <a:cubicBezTo>
                    <a:pt x="20" y="2"/>
                    <a:pt x="20" y="2"/>
                    <a:pt x="20" y="2"/>
                  </a:cubicBezTo>
                  <a:cubicBezTo>
                    <a:pt x="18" y="1"/>
                    <a:pt x="15" y="0"/>
                    <a:pt x="12" y="0"/>
                  </a:cubicBezTo>
                </a:path>
              </a:pathLst>
            </a:custGeom>
            <a:solidFill>
              <a:schemeClr val="accent4">
                <a:alpha val="4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chemeClr val="bg1">
                    <a:lumMod val="50000"/>
                  </a:schemeClr>
                </a:solidFill>
                <a:latin typeface="微软雅黑" charset="0"/>
                <a:ea typeface="微软雅黑" charset="0"/>
              </a:endParaRPr>
            </a:p>
          </p:txBody>
        </p:sp>
        <p:sp>
          <p:nvSpPr>
            <p:cNvPr id="33" name="Freeform 89"/>
            <p:cNvSpPr/>
            <p:nvPr/>
          </p:nvSpPr>
          <p:spPr bwMode="auto">
            <a:xfrm>
              <a:off x="7613650" y="4229100"/>
              <a:ext cx="209550" cy="120650"/>
            </a:xfrm>
            <a:custGeom>
              <a:avLst/>
              <a:gdLst>
                <a:gd name="T0" fmla="*/ 32 w 52"/>
                <a:gd name="T1" fmla="*/ 27 h 30"/>
                <a:gd name="T2" fmla="*/ 4 w 52"/>
                <a:gd name="T3" fmla="*/ 11 h 30"/>
                <a:gd name="T4" fmla="*/ 4 w 52"/>
                <a:gd name="T5" fmla="*/ 2 h 30"/>
                <a:gd name="T6" fmla="*/ 20 w 52"/>
                <a:gd name="T7" fmla="*/ 2 h 30"/>
                <a:gd name="T8" fmla="*/ 48 w 52"/>
                <a:gd name="T9" fmla="*/ 18 h 30"/>
                <a:gd name="T10" fmla="*/ 48 w 52"/>
                <a:gd name="T11" fmla="*/ 27 h 30"/>
                <a:gd name="T12" fmla="*/ 32 w 52"/>
                <a:gd name="T13" fmla="*/ 27 h 30"/>
              </a:gdLst>
              <a:ahLst/>
              <a:cxnLst>
                <a:cxn ang="0">
                  <a:pos x="T0" y="T1"/>
                </a:cxn>
                <a:cxn ang="0">
                  <a:pos x="T2" y="T3"/>
                </a:cxn>
                <a:cxn ang="0">
                  <a:pos x="T4" y="T5"/>
                </a:cxn>
                <a:cxn ang="0">
                  <a:pos x="T6" y="T7"/>
                </a:cxn>
                <a:cxn ang="0">
                  <a:pos x="T8" y="T9"/>
                </a:cxn>
                <a:cxn ang="0">
                  <a:pos x="T10" y="T11"/>
                </a:cxn>
                <a:cxn ang="0">
                  <a:pos x="T12" y="T13"/>
                </a:cxn>
              </a:cxnLst>
              <a:rect l="0" t="0" r="r" b="b"/>
              <a:pathLst>
                <a:path w="52" h="30">
                  <a:moveTo>
                    <a:pt x="32" y="27"/>
                  </a:moveTo>
                  <a:cubicBezTo>
                    <a:pt x="4" y="11"/>
                    <a:pt x="4" y="11"/>
                    <a:pt x="4" y="11"/>
                  </a:cubicBezTo>
                  <a:cubicBezTo>
                    <a:pt x="0" y="9"/>
                    <a:pt x="0" y="5"/>
                    <a:pt x="4" y="2"/>
                  </a:cubicBezTo>
                  <a:cubicBezTo>
                    <a:pt x="9" y="0"/>
                    <a:pt x="16" y="0"/>
                    <a:pt x="20" y="2"/>
                  </a:cubicBezTo>
                  <a:cubicBezTo>
                    <a:pt x="48" y="18"/>
                    <a:pt x="48" y="18"/>
                    <a:pt x="48" y="18"/>
                  </a:cubicBezTo>
                  <a:cubicBezTo>
                    <a:pt x="52" y="21"/>
                    <a:pt x="52" y="25"/>
                    <a:pt x="48" y="27"/>
                  </a:cubicBezTo>
                  <a:cubicBezTo>
                    <a:pt x="43" y="30"/>
                    <a:pt x="36" y="30"/>
                    <a:pt x="32" y="27"/>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chemeClr val="bg1">
                    <a:lumMod val="50000"/>
                  </a:schemeClr>
                </a:solidFill>
                <a:latin typeface="微软雅黑" charset="0"/>
                <a:ea typeface="微软雅黑" charset="0"/>
              </a:endParaRPr>
            </a:p>
          </p:txBody>
        </p:sp>
        <p:sp>
          <p:nvSpPr>
            <p:cNvPr id="34" name="Freeform 90"/>
            <p:cNvSpPr/>
            <p:nvPr/>
          </p:nvSpPr>
          <p:spPr bwMode="auto">
            <a:xfrm>
              <a:off x="7842250" y="4362450"/>
              <a:ext cx="209550" cy="115888"/>
            </a:xfrm>
            <a:custGeom>
              <a:avLst/>
              <a:gdLst>
                <a:gd name="T0" fmla="*/ 12 w 52"/>
                <a:gd name="T1" fmla="*/ 0 h 29"/>
                <a:gd name="T2" fmla="*/ 4 w 52"/>
                <a:gd name="T3" fmla="*/ 2 h 29"/>
                <a:gd name="T4" fmla="*/ 4 w 52"/>
                <a:gd name="T5" fmla="*/ 11 h 29"/>
                <a:gd name="T6" fmla="*/ 32 w 52"/>
                <a:gd name="T7" fmla="*/ 27 h 29"/>
                <a:gd name="T8" fmla="*/ 40 w 52"/>
                <a:gd name="T9" fmla="*/ 29 h 29"/>
                <a:gd name="T10" fmla="*/ 47 w 52"/>
                <a:gd name="T11" fmla="*/ 27 h 29"/>
                <a:gd name="T12" fmla="*/ 47 w 52"/>
                <a:gd name="T13" fmla="*/ 18 h 29"/>
                <a:gd name="T14" fmla="*/ 20 w 52"/>
                <a:gd name="T15" fmla="*/ 2 h 29"/>
                <a:gd name="T16" fmla="*/ 12 w 5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9">
                  <a:moveTo>
                    <a:pt x="12" y="0"/>
                  </a:moveTo>
                  <a:cubicBezTo>
                    <a:pt x="9" y="0"/>
                    <a:pt x="6" y="1"/>
                    <a:pt x="4" y="2"/>
                  </a:cubicBezTo>
                  <a:cubicBezTo>
                    <a:pt x="0" y="5"/>
                    <a:pt x="0" y="9"/>
                    <a:pt x="4" y="11"/>
                  </a:cubicBezTo>
                  <a:cubicBezTo>
                    <a:pt x="32" y="27"/>
                    <a:pt x="32" y="27"/>
                    <a:pt x="32" y="27"/>
                  </a:cubicBezTo>
                  <a:cubicBezTo>
                    <a:pt x="34" y="28"/>
                    <a:pt x="37" y="29"/>
                    <a:pt x="40" y="29"/>
                  </a:cubicBezTo>
                  <a:cubicBezTo>
                    <a:pt x="42" y="29"/>
                    <a:pt x="45" y="28"/>
                    <a:pt x="47" y="27"/>
                  </a:cubicBezTo>
                  <a:cubicBezTo>
                    <a:pt x="52" y="24"/>
                    <a:pt x="52" y="20"/>
                    <a:pt x="47" y="18"/>
                  </a:cubicBezTo>
                  <a:cubicBezTo>
                    <a:pt x="20" y="2"/>
                    <a:pt x="20" y="2"/>
                    <a:pt x="20" y="2"/>
                  </a:cubicBezTo>
                  <a:cubicBezTo>
                    <a:pt x="18" y="1"/>
                    <a:pt x="15" y="0"/>
                    <a:pt x="12" y="0"/>
                  </a:cubicBezTo>
                </a:path>
              </a:pathLst>
            </a:custGeom>
            <a:solidFill>
              <a:schemeClr val="accent4">
                <a:alpha val="4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chemeClr val="bg1">
                    <a:lumMod val="50000"/>
                  </a:schemeClr>
                </a:solidFill>
                <a:latin typeface="微软雅黑" charset="0"/>
                <a:ea typeface="微软雅黑" charset="0"/>
              </a:endParaRPr>
            </a:p>
          </p:txBody>
        </p:sp>
        <p:sp>
          <p:nvSpPr>
            <p:cNvPr id="35" name="Freeform 91"/>
            <p:cNvSpPr/>
            <p:nvPr/>
          </p:nvSpPr>
          <p:spPr bwMode="auto">
            <a:xfrm>
              <a:off x="8072438" y="4494213"/>
              <a:ext cx="209550" cy="117475"/>
            </a:xfrm>
            <a:custGeom>
              <a:avLst/>
              <a:gdLst>
                <a:gd name="T0" fmla="*/ 12 w 52"/>
                <a:gd name="T1" fmla="*/ 0 h 29"/>
                <a:gd name="T2" fmla="*/ 4 w 52"/>
                <a:gd name="T3" fmla="*/ 2 h 29"/>
                <a:gd name="T4" fmla="*/ 4 w 52"/>
                <a:gd name="T5" fmla="*/ 11 h 29"/>
                <a:gd name="T6" fmla="*/ 32 w 52"/>
                <a:gd name="T7" fmla="*/ 27 h 29"/>
                <a:gd name="T8" fmla="*/ 39 w 52"/>
                <a:gd name="T9" fmla="*/ 29 h 29"/>
                <a:gd name="T10" fmla="*/ 47 w 52"/>
                <a:gd name="T11" fmla="*/ 27 h 29"/>
                <a:gd name="T12" fmla="*/ 47 w 52"/>
                <a:gd name="T13" fmla="*/ 18 h 29"/>
                <a:gd name="T14" fmla="*/ 20 w 52"/>
                <a:gd name="T15" fmla="*/ 2 h 29"/>
                <a:gd name="T16" fmla="*/ 12 w 5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9">
                  <a:moveTo>
                    <a:pt x="12" y="0"/>
                  </a:moveTo>
                  <a:cubicBezTo>
                    <a:pt x="9" y="0"/>
                    <a:pt x="6" y="1"/>
                    <a:pt x="4" y="2"/>
                  </a:cubicBezTo>
                  <a:cubicBezTo>
                    <a:pt x="0" y="4"/>
                    <a:pt x="0" y="8"/>
                    <a:pt x="4" y="11"/>
                  </a:cubicBezTo>
                  <a:cubicBezTo>
                    <a:pt x="32" y="27"/>
                    <a:pt x="32" y="27"/>
                    <a:pt x="32" y="27"/>
                  </a:cubicBezTo>
                  <a:cubicBezTo>
                    <a:pt x="34" y="28"/>
                    <a:pt x="37" y="29"/>
                    <a:pt x="39" y="29"/>
                  </a:cubicBezTo>
                  <a:cubicBezTo>
                    <a:pt x="42" y="29"/>
                    <a:pt x="45" y="28"/>
                    <a:pt x="47" y="27"/>
                  </a:cubicBezTo>
                  <a:cubicBezTo>
                    <a:pt x="52" y="24"/>
                    <a:pt x="52" y="20"/>
                    <a:pt x="47" y="18"/>
                  </a:cubicBezTo>
                  <a:cubicBezTo>
                    <a:pt x="20" y="2"/>
                    <a:pt x="20" y="2"/>
                    <a:pt x="20" y="2"/>
                  </a:cubicBezTo>
                  <a:cubicBezTo>
                    <a:pt x="18" y="1"/>
                    <a:pt x="15" y="0"/>
                    <a:pt x="12" y="0"/>
                  </a:cubicBezTo>
                </a:path>
              </a:pathLst>
            </a:custGeom>
            <a:solidFill>
              <a:schemeClr val="accent4">
                <a:alpha val="13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chemeClr val="bg1">
                    <a:lumMod val="50000"/>
                  </a:schemeClr>
                </a:solidFill>
                <a:latin typeface="微软雅黑" charset="0"/>
                <a:ea typeface="微软雅黑" charset="0"/>
              </a:endParaRPr>
            </a:p>
          </p:txBody>
        </p:sp>
        <p:sp>
          <p:nvSpPr>
            <p:cNvPr id="36" name="Freeform 92"/>
            <p:cNvSpPr/>
            <p:nvPr/>
          </p:nvSpPr>
          <p:spPr bwMode="auto">
            <a:xfrm>
              <a:off x="7548563" y="3201988"/>
              <a:ext cx="2051050" cy="1176338"/>
            </a:xfrm>
            <a:custGeom>
              <a:avLst/>
              <a:gdLst>
                <a:gd name="T0" fmla="*/ 418 w 509"/>
                <a:gd name="T1" fmla="*/ 241 h 293"/>
                <a:gd name="T2" fmla="*/ 91 w 509"/>
                <a:gd name="T3" fmla="*/ 241 h 293"/>
                <a:gd name="T4" fmla="*/ 91 w 509"/>
                <a:gd name="T5" fmla="*/ 52 h 293"/>
                <a:gd name="T6" fmla="*/ 418 w 509"/>
                <a:gd name="T7" fmla="*/ 52 h 293"/>
                <a:gd name="T8" fmla="*/ 418 w 509"/>
                <a:gd name="T9" fmla="*/ 241 h 293"/>
              </a:gdLst>
              <a:ahLst/>
              <a:cxnLst>
                <a:cxn ang="0">
                  <a:pos x="T0" y="T1"/>
                </a:cxn>
                <a:cxn ang="0">
                  <a:pos x="T2" y="T3"/>
                </a:cxn>
                <a:cxn ang="0">
                  <a:pos x="T4" y="T5"/>
                </a:cxn>
                <a:cxn ang="0">
                  <a:pos x="T6" y="T7"/>
                </a:cxn>
                <a:cxn ang="0">
                  <a:pos x="T8" y="T9"/>
                </a:cxn>
              </a:cxnLst>
              <a:rect l="0" t="0" r="r" b="b"/>
              <a:pathLst>
                <a:path w="509" h="293">
                  <a:moveTo>
                    <a:pt x="418" y="241"/>
                  </a:moveTo>
                  <a:cubicBezTo>
                    <a:pt x="328" y="293"/>
                    <a:pt x="181" y="293"/>
                    <a:pt x="91" y="241"/>
                  </a:cubicBezTo>
                  <a:cubicBezTo>
                    <a:pt x="0" y="189"/>
                    <a:pt x="0" y="104"/>
                    <a:pt x="91" y="52"/>
                  </a:cubicBezTo>
                  <a:cubicBezTo>
                    <a:pt x="181" y="0"/>
                    <a:pt x="328" y="0"/>
                    <a:pt x="418" y="52"/>
                  </a:cubicBezTo>
                  <a:cubicBezTo>
                    <a:pt x="509" y="104"/>
                    <a:pt x="509" y="189"/>
                    <a:pt x="418" y="241"/>
                  </a:cubicBezTo>
                  <a:close/>
                </a:path>
              </a:pathLst>
            </a:custGeom>
            <a:gradFill>
              <a:gsLst>
                <a:gs pos="0">
                  <a:srgbClr val="FFB200"/>
                </a:gs>
                <a:gs pos="50000">
                  <a:srgbClr val="FFD781"/>
                </a:gs>
                <a:gs pos="100000">
                  <a:srgbClr val="F1F2F3">
                    <a:alpha val="0"/>
                  </a:srgbClr>
                </a:gs>
              </a:gsLst>
              <a:path path="circle">
                <a:fillToRect r="100000" b="100000"/>
              </a:path>
            </a:gradFill>
            <a:ln w="3859" cap="flat">
              <a:noFill/>
              <a:prstDash val="solid"/>
              <a:miter/>
            </a:ln>
            <a:effectLst>
              <a:softEdge rad="0"/>
            </a:effectLst>
          </p:spPr>
          <p:txBody>
            <a:bodyPr rot="0" spcFirstLastPara="0" vertOverflow="overflow" horzOverflow="overflow" vert="horz" wrap="square" lIns="91440" tIns="45720" rIns="91440" bIns="45720" numCol="1" spcCol="0" rtlCol="0" fromWordArt="0" anchor="ctr" anchorCtr="0" forceAA="0" compatLnSpc="1">
              <a:noAutofit/>
            </a:bodyPr>
            <a:p>
              <a:endParaRPr lang="en-US">
                <a:latin typeface="微软雅黑" charset="0"/>
                <a:ea typeface="微软雅黑" charset="0"/>
              </a:endParaRPr>
            </a:p>
          </p:txBody>
        </p:sp>
        <p:sp>
          <p:nvSpPr>
            <p:cNvPr id="38" name="Freeform 94"/>
            <p:cNvSpPr/>
            <p:nvPr/>
          </p:nvSpPr>
          <p:spPr bwMode="auto">
            <a:xfrm>
              <a:off x="9753600" y="1552575"/>
              <a:ext cx="858838" cy="1220788"/>
            </a:xfrm>
            <a:custGeom>
              <a:avLst/>
              <a:gdLst>
                <a:gd name="T0" fmla="*/ 5 w 213"/>
                <a:gd name="T1" fmla="*/ 84 h 304"/>
                <a:gd name="T2" fmla="*/ 70 w 213"/>
                <a:gd name="T3" fmla="*/ 170 h 304"/>
                <a:gd name="T4" fmla="*/ 207 w 213"/>
                <a:gd name="T5" fmla="*/ 294 h 304"/>
                <a:gd name="T6" fmla="*/ 211 w 213"/>
                <a:gd name="T7" fmla="*/ 304 h 304"/>
                <a:gd name="T8" fmla="*/ 213 w 213"/>
                <a:gd name="T9" fmla="*/ 294 h 304"/>
                <a:gd name="T10" fmla="*/ 213 w 213"/>
                <a:gd name="T11" fmla="*/ 213 h 304"/>
                <a:gd name="T12" fmla="*/ 207 w 213"/>
                <a:gd name="T13" fmla="*/ 142 h 304"/>
                <a:gd name="T14" fmla="*/ 70 w 213"/>
                <a:gd name="T15" fmla="*/ 18 h 304"/>
                <a:gd name="T16" fmla="*/ 5 w 213"/>
                <a:gd name="T17" fmla="*/ 8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304">
                  <a:moveTo>
                    <a:pt x="5" y="84"/>
                  </a:moveTo>
                  <a:cubicBezTo>
                    <a:pt x="8" y="101"/>
                    <a:pt x="20" y="141"/>
                    <a:pt x="70" y="170"/>
                  </a:cubicBezTo>
                  <a:cubicBezTo>
                    <a:pt x="141" y="203"/>
                    <a:pt x="190" y="246"/>
                    <a:pt x="207" y="294"/>
                  </a:cubicBezTo>
                  <a:cubicBezTo>
                    <a:pt x="208" y="297"/>
                    <a:pt x="210" y="301"/>
                    <a:pt x="211" y="304"/>
                  </a:cubicBezTo>
                  <a:cubicBezTo>
                    <a:pt x="213" y="301"/>
                    <a:pt x="213" y="301"/>
                    <a:pt x="213" y="294"/>
                  </a:cubicBezTo>
                  <a:cubicBezTo>
                    <a:pt x="213" y="213"/>
                    <a:pt x="213" y="213"/>
                    <a:pt x="213" y="213"/>
                  </a:cubicBezTo>
                  <a:cubicBezTo>
                    <a:pt x="213" y="166"/>
                    <a:pt x="210" y="156"/>
                    <a:pt x="207" y="142"/>
                  </a:cubicBezTo>
                  <a:cubicBezTo>
                    <a:pt x="190" y="94"/>
                    <a:pt x="141" y="51"/>
                    <a:pt x="70" y="18"/>
                  </a:cubicBezTo>
                  <a:cubicBezTo>
                    <a:pt x="14" y="0"/>
                    <a:pt x="0" y="53"/>
                    <a:pt x="5" y="84"/>
                  </a:cubicBezTo>
                  <a:close/>
                </a:path>
              </a:pathLst>
            </a:custGeom>
            <a:gradFill>
              <a:gsLst>
                <a:gs pos="0">
                  <a:srgbClr val="8DCDFF"/>
                </a:gs>
                <a:gs pos="0">
                  <a:srgbClr val="008EFF"/>
                </a:gs>
                <a:gs pos="100000">
                  <a:srgbClr val="8DCDFF"/>
                </a:gs>
              </a:gsLst>
              <a:path path="circle">
                <a:fillToRect r="100000" b="100000"/>
              </a:path>
            </a:gradFill>
            <a:ln w="3859" cap="flat">
              <a:noFill/>
              <a:prstDash val="solid"/>
              <a:miter/>
            </a:ln>
            <a:effectLst>
              <a:softEdge rad="0"/>
            </a:effectLst>
          </p:spPr>
          <p:txBody>
            <a:bodyPr rot="0" spcFirstLastPara="0" vertOverflow="overflow" horzOverflow="overflow" vert="horz" wrap="square" lIns="91440" tIns="45720" rIns="91440" bIns="45720" numCol="1" spcCol="0" rtlCol="0" fromWordArt="0" anchor="ctr" anchorCtr="0" forceAA="0" compatLnSpc="1">
              <a:noAutofit/>
            </a:bodyPr>
            <a:p>
              <a:pPr lvl="0" algn="l">
                <a:buClrTx/>
                <a:buSzTx/>
                <a:buFontTx/>
              </a:pPr>
              <a:endParaRPr lang="en-US">
                <a:latin typeface="微软雅黑" charset="0"/>
                <a:ea typeface="微软雅黑" charset="0"/>
                <a:sym typeface="+mn-ea"/>
              </a:endParaRPr>
            </a:p>
          </p:txBody>
        </p:sp>
        <p:sp>
          <p:nvSpPr>
            <p:cNvPr id="39" name="Freeform 95"/>
            <p:cNvSpPr/>
            <p:nvPr/>
          </p:nvSpPr>
          <p:spPr bwMode="auto">
            <a:xfrm>
              <a:off x="7354888" y="1363663"/>
              <a:ext cx="1971675" cy="819150"/>
            </a:xfrm>
            <a:custGeom>
              <a:avLst/>
              <a:gdLst>
                <a:gd name="T0" fmla="*/ 80 w 489"/>
                <a:gd name="T1" fmla="*/ 34 h 204"/>
                <a:gd name="T2" fmla="*/ 339 w 489"/>
                <a:gd name="T3" fmla="*/ 1 h 204"/>
                <a:gd name="T4" fmla="*/ 376 w 489"/>
                <a:gd name="T5" fmla="*/ 2 h 204"/>
                <a:gd name="T6" fmla="*/ 439 w 489"/>
                <a:gd name="T7" fmla="*/ 136 h 204"/>
                <a:gd name="T8" fmla="*/ 376 w 489"/>
                <a:gd name="T9" fmla="*/ 154 h 204"/>
                <a:gd name="T10" fmla="*/ 339 w 489"/>
                <a:gd name="T11" fmla="*/ 153 h 204"/>
                <a:gd name="T12" fmla="*/ 80 w 489"/>
                <a:gd name="T13" fmla="*/ 186 h 204"/>
                <a:gd name="T14" fmla="*/ 26 w 489"/>
                <a:gd name="T15" fmla="*/ 80 h 204"/>
                <a:gd name="T16" fmla="*/ 80 w 489"/>
                <a:gd name="T17" fmla="*/ 3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204">
                  <a:moveTo>
                    <a:pt x="80" y="34"/>
                  </a:moveTo>
                  <a:cubicBezTo>
                    <a:pt x="155" y="13"/>
                    <a:pt x="244" y="0"/>
                    <a:pt x="339" y="1"/>
                  </a:cubicBezTo>
                  <a:cubicBezTo>
                    <a:pt x="351" y="1"/>
                    <a:pt x="364" y="2"/>
                    <a:pt x="376" y="2"/>
                  </a:cubicBezTo>
                  <a:cubicBezTo>
                    <a:pt x="459" y="10"/>
                    <a:pt x="489" y="98"/>
                    <a:pt x="439" y="136"/>
                  </a:cubicBezTo>
                  <a:cubicBezTo>
                    <a:pt x="416" y="154"/>
                    <a:pt x="388" y="154"/>
                    <a:pt x="376" y="154"/>
                  </a:cubicBezTo>
                  <a:cubicBezTo>
                    <a:pt x="364" y="153"/>
                    <a:pt x="351" y="153"/>
                    <a:pt x="339" y="153"/>
                  </a:cubicBezTo>
                  <a:cubicBezTo>
                    <a:pt x="244" y="152"/>
                    <a:pt x="155" y="164"/>
                    <a:pt x="80" y="186"/>
                  </a:cubicBezTo>
                  <a:cubicBezTo>
                    <a:pt x="4" y="204"/>
                    <a:pt x="0" y="127"/>
                    <a:pt x="26" y="80"/>
                  </a:cubicBezTo>
                  <a:cubicBezTo>
                    <a:pt x="35" y="64"/>
                    <a:pt x="52" y="43"/>
                    <a:pt x="80" y="34"/>
                  </a:cubicBezTo>
                  <a:close/>
                </a:path>
              </a:pathLst>
            </a:custGeom>
            <a:gradFill>
              <a:gsLst>
                <a:gs pos="0">
                  <a:srgbClr val="8DCDFF"/>
                </a:gs>
                <a:gs pos="0">
                  <a:srgbClr val="008EFF"/>
                </a:gs>
                <a:gs pos="100000">
                  <a:srgbClr val="8DCDFF"/>
                </a:gs>
              </a:gsLst>
              <a:path path="circle">
                <a:fillToRect r="100000" b="100000"/>
              </a:path>
            </a:gradFill>
            <a:ln w="3859" cap="flat">
              <a:noFill/>
              <a:prstDash val="solid"/>
              <a:miter/>
            </a:ln>
            <a:effectLst>
              <a:softEdge rad="0"/>
            </a:effectLst>
          </p:spPr>
          <p:txBody>
            <a:bodyPr rot="0" spcFirstLastPara="0" vertOverflow="overflow" horzOverflow="overflow" vert="horz" wrap="square" lIns="91440" tIns="45720" rIns="91440" bIns="45720" numCol="1" spcCol="0" rtlCol="0" fromWordArt="0" anchor="ctr" anchorCtr="0" forceAA="0" compatLnSpc="1">
              <a:noAutofit/>
            </a:bodyPr>
            <a:p>
              <a:endParaRPr lang="en-US">
                <a:latin typeface="微软雅黑" charset="0"/>
                <a:ea typeface="微软雅黑" charset="0"/>
              </a:endParaRPr>
            </a:p>
          </p:txBody>
        </p:sp>
        <p:sp>
          <p:nvSpPr>
            <p:cNvPr id="40" name="Freeform 96"/>
            <p:cNvSpPr/>
            <p:nvPr/>
          </p:nvSpPr>
          <p:spPr bwMode="auto">
            <a:xfrm>
              <a:off x="6762750" y="1909763"/>
              <a:ext cx="322263" cy="966788"/>
            </a:xfrm>
            <a:custGeom>
              <a:avLst/>
              <a:gdLst>
                <a:gd name="T0" fmla="*/ 0 w 80"/>
                <a:gd name="T1" fmla="*/ 241 h 241"/>
                <a:gd name="T2" fmla="*/ 28 w 80"/>
                <a:gd name="T3" fmla="*/ 165 h 241"/>
                <a:gd name="T4" fmla="*/ 41 w 80"/>
                <a:gd name="T5" fmla="*/ 4 h 241"/>
                <a:gd name="T6" fmla="*/ 28 w 80"/>
                <a:gd name="T7" fmla="*/ 13 h 241"/>
                <a:gd name="T8" fmla="*/ 0 w 80"/>
                <a:gd name="T9" fmla="*/ 85 h 241"/>
                <a:gd name="T10" fmla="*/ 0 w 80"/>
                <a:gd name="T11" fmla="*/ 89 h 241"/>
                <a:gd name="T12" fmla="*/ 0 w 80"/>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80" h="241">
                  <a:moveTo>
                    <a:pt x="0" y="241"/>
                  </a:moveTo>
                  <a:cubicBezTo>
                    <a:pt x="2" y="217"/>
                    <a:pt x="4" y="198"/>
                    <a:pt x="28" y="165"/>
                  </a:cubicBezTo>
                  <a:cubicBezTo>
                    <a:pt x="80" y="89"/>
                    <a:pt x="70" y="0"/>
                    <a:pt x="41" y="4"/>
                  </a:cubicBezTo>
                  <a:cubicBezTo>
                    <a:pt x="37" y="5"/>
                    <a:pt x="32" y="10"/>
                    <a:pt x="28" y="13"/>
                  </a:cubicBezTo>
                  <a:cubicBezTo>
                    <a:pt x="11" y="36"/>
                    <a:pt x="1" y="60"/>
                    <a:pt x="0" y="85"/>
                  </a:cubicBezTo>
                  <a:cubicBezTo>
                    <a:pt x="0" y="87"/>
                    <a:pt x="0" y="88"/>
                    <a:pt x="0" y="89"/>
                  </a:cubicBezTo>
                  <a:lnTo>
                    <a:pt x="0" y="241"/>
                  </a:lnTo>
                  <a:close/>
                </a:path>
              </a:pathLst>
            </a:custGeom>
            <a:gradFill>
              <a:gsLst>
                <a:gs pos="0">
                  <a:srgbClr val="8DCDFF"/>
                </a:gs>
                <a:gs pos="0">
                  <a:srgbClr val="008EFF"/>
                </a:gs>
                <a:gs pos="100000">
                  <a:srgbClr val="8DCDFF"/>
                </a:gs>
              </a:gsLst>
              <a:path path="circle">
                <a:fillToRect r="100000" b="100000"/>
              </a:path>
            </a:gradFill>
            <a:ln w="3859" cap="flat">
              <a:noFill/>
              <a:prstDash val="solid"/>
              <a:miter/>
            </a:ln>
            <a:effectLst>
              <a:softEdge rad="0"/>
            </a:effectLst>
          </p:spPr>
          <p:txBody>
            <a:bodyPr rot="0" spcFirstLastPara="0" vertOverflow="overflow" horzOverflow="overflow" vert="horz" wrap="square" lIns="91440" tIns="45720" rIns="91440" bIns="45720" numCol="1" spcCol="0" rtlCol="0" fromWordArt="0" anchor="ctr" anchorCtr="0" forceAA="0" compatLnSpc="1">
              <a:noAutofit/>
            </a:bodyPr>
            <a:p>
              <a:pPr lvl="0" algn="l">
                <a:buClrTx/>
                <a:buSzTx/>
                <a:buFontTx/>
              </a:pPr>
              <a:endParaRPr lang="en-US">
                <a:latin typeface="微软雅黑" charset="0"/>
                <a:ea typeface="微软雅黑" charset="0"/>
                <a:sym typeface="+mn-ea"/>
              </a:endParaRPr>
            </a:p>
          </p:txBody>
        </p:sp>
        <p:sp>
          <p:nvSpPr>
            <p:cNvPr id="62" name="Freeform 123"/>
            <p:cNvSpPr/>
            <p:nvPr/>
          </p:nvSpPr>
          <p:spPr bwMode="auto">
            <a:xfrm>
              <a:off x="6762750" y="2266950"/>
              <a:ext cx="238125" cy="963613"/>
            </a:xfrm>
            <a:custGeom>
              <a:avLst/>
              <a:gdLst>
                <a:gd name="T0" fmla="*/ 56 w 59"/>
                <a:gd name="T1" fmla="*/ 196 h 240"/>
                <a:gd name="T2" fmla="*/ 23 w 59"/>
                <a:gd name="T3" fmla="*/ 220 h 240"/>
                <a:gd name="T4" fmla="*/ 0 w 59"/>
                <a:gd name="T5" fmla="*/ 152 h 240"/>
                <a:gd name="T6" fmla="*/ 0 w 59"/>
                <a:gd name="T7" fmla="*/ 0 h 240"/>
                <a:gd name="T8" fmla="*/ 23 w 59"/>
                <a:gd name="T9" fmla="*/ 68 h 240"/>
                <a:gd name="T10" fmla="*/ 56 w 59"/>
                <a:gd name="T11" fmla="*/ 196 h 240"/>
              </a:gdLst>
              <a:ahLst/>
              <a:cxnLst>
                <a:cxn ang="0">
                  <a:pos x="T0" y="T1"/>
                </a:cxn>
                <a:cxn ang="0">
                  <a:pos x="T2" y="T3"/>
                </a:cxn>
                <a:cxn ang="0">
                  <a:pos x="T4" y="T5"/>
                </a:cxn>
                <a:cxn ang="0">
                  <a:pos x="T6" y="T7"/>
                </a:cxn>
                <a:cxn ang="0">
                  <a:pos x="T8" y="T9"/>
                </a:cxn>
                <a:cxn ang="0">
                  <a:pos x="T10" y="T11"/>
                </a:cxn>
              </a:cxnLst>
              <a:rect l="0" t="0" r="r" b="b"/>
              <a:pathLst>
                <a:path w="59" h="240">
                  <a:moveTo>
                    <a:pt x="56" y="196"/>
                  </a:moveTo>
                  <a:cubicBezTo>
                    <a:pt x="52" y="224"/>
                    <a:pt x="38" y="240"/>
                    <a:pt x="23" y="220"/>
                  </a:cubicBezTo>
                  <a:cubicBezTo>
                    <a:pt x="3" y="193"/>
                    <a:pt x="1" y="167"/>
                    <a:pt x="0" y="152"/>
                  </a:cubicBezTo>
                  <a:cubicBezTo>
                    <a:pt x="0" y="0"/>
                    <a:pt x="0" y="0"/>
                    <a:pt x="0" y="0"/>
                  </a:cubicBezTo>
                  <a:cubicBezTo>
                    <a:pt x="0" y="24"/>
                    <a:pt x="8" y="47"/>
                    <a:pt x="23" y="68"/>
                  </a:cubicBezTo>
                  <a:cubicBezTo>
                    <a:pt x="55" y="121"/>
                    <a:pt x="59" y="173"/>
                    <a:pt x="56" y="196"/>
                  </a:cubicBezTo>
                  <a:close/>
                </a:path>
              </a:pathLst>
            </a:custGeom>
            <a:gradFill>
              <a:gsLst>
                <a:gs pos="0">
                  <a:srgbClr val="8DCDFF"/>
                </a:gs>
                <a:gs pos="0">
                  <a:srgbClr val="008EFF"/>
                </a:gs>
                <a:gs pos="100000">
                  <a:srgbClr val="8DCDFF"/>
                </a:gs>
              </a:gsLst>
              <a:path path="circle">
                <a:fillToRect r="100000" b="100000"/>
              </a:path>
            </a:gradFill>
            <a:ln w="3859" cap="flat">
              <a:noFill/>
              <a:prstDash val="solid"/>
              <a:miter/>
            </a:ln>
            <a:effectLst>
              <a:softEdge rad="0"/>
            </a:effectLst>
          </p:spPr>
          <p:txBody>
            <a:bodyPr rot="0" spcFirstLastPara="0" vertOverflow="overflow" horzOverflow="overflow" vert="horz" wrap="square" lIns="91440" tIns="45720" rIns="91440" bIns="45720" numCol="1" spcCol="0" rtlCol="0" fromWordArt="0" anchor="ctr" anchorCtr="0" forceAA="0" compatLnSpc="1">
              <a:noAutofit/>
            </a:bodyPr>
            <a:p>
              <a:pPr lvl="0" algn="l">
                <a:buClrTx/>
                <a:buSzTx/>
                <a:buFontTx/>
              </a:pPr>
              <a:endParaRPr lang="en-US">
                <a:latin typeface="微软雅黑" charset="0"/>
                <a:ea typeface="微软雅黑" charset="0"/>
                <a:sym typeface="+mn-ea"/>
              </a:endParaRPr>
            </a:p>
          </p:txBody>
        </p:sp>
        <p:sp>
          <p:nvSpPr>
            <p:cNvPr id="64" name="Freeform 125"/>
            <p:cNvSpPr/>
            <p:nvPr/>
          </p:nvSpPr>
          <p:spPr bwMode="auto">
            <a:xfrm>
              <a:off x="9652000" y="2403475"/>
              <a:ext cx="960438" cy="1212850"/>
            </a:xfrm>
            <a:custGeom>
              <a:avLst/>
              <a:gdLst>
                <a:gd name="T0" fmla="*/ 238 w 238"/>
                <a:gd name="T1" fmla="*/ 69 h 302"/>
                <a:gd name="T2" fmla="*/ 229 w 238"/>
                <a:gd name="T3" fmla="*/ 162 h 302"/>
                <a:gd name="T4" fmla="*/ 82 w 238"/>
                <a:gd name="T5" fmla="*/ 283 h 302"/>
                <a:gd name="T6" fmla="*/ 26 w 238"/>
                <a:gd name="T7" fmla="*/ 186 h 302"/>
                <a:gd name="T8" fmla="*/ 82 w 238"/>
                <a:gd name="T9" fmla="*/ 132 h 302"/>
                <a:gd name="T10" fmla="*/ 229 w 238"/>
                <a:gd name="T11" fmla="*/ 10 h 302"/>
                <a:gd name="T12" fmla="*/ 234 w 238"/>
                <a:gd name="T13" fmla="*/ 0 h 302"/>
                <a:gd name="T14" fmla="*/ 236 w 238"/>
                <a:gd name="T15" fmla="*/ 0 h 302"/>
                <a:gd name="T16" fmla="*/ 238 w 238"/>
                <a:gd name="T17" fmla="*/ 22 h 302"/>
                <a:gd name="T18" fmla="*/ 238 w 238"/>
                <a:gd name="T19" fmla="*/ 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302">
                  <a:moveTo>
                    <a:pt x="238" y="69"/>
                  </a:moveTo>
                  <a:cubicBezTo>
                    <a:pt x="237" y="135"/>
                    <a:pt x="233" y="146"/>
                    <a:pt x="229" y="162"/>
                  </a:cubicBezTo>
                  <a:cubicBezTo>
                    <a:pt x="208" y="209"/>
                    <a:pt x="156" y="251"/>
                    <a:pt x="82" y="283"/>
                  </a:cubicBezTo>
                  <a:cubicBezTo>
                    <a:pt x="18" y="302"/>
                    <a:pt x="0" y="235"/>
                    <a:pt x="26" y="186"/>
                  </a:cubicBezTo>
                  <a:cubicBezTo>
                    <a:pt x="44" y="152"/>
                    <a:pt x="72" y="137"/>
                    <a:pt x="82" y="132"/>
                  </a:cubicBezTo>
                  <a:cubicBezTo>
                    <a:pt x="156" y="100"/>
                    <a:pt x="208" y="58"/>
                    <a:pt x="229" y="10"/>
                  </a:cubicBezTo>
                  <a:cubicBezTo>
                    <a:pt x="230" y="7"/>
                    <a:pt x="232" y="3"/>
                    <a:pt x="234" y="0"/>
                  </a:cubicBezTo>
                  <a:cubicBezTo>
                    <a:pt x="235" y="0"/>
                    <a:pt x="235" y="0"/>
                    <a:pt x="236" y="0"/>
                  </a:cubicBezTo>
                  <a:cubicBezTo>
                    <a:pt x="237" y="3"/>
                    <a:pt x="238" y="5"/>
                    <a:pt x="238" y="22"/>
                  </a:cubicBezTo>
                  <a:lnTo>
                    <a:pt x="238" y="69"/>
                  </a:lnTo>
                  <a:close/>
                </a:path>
              </a:pathLst>
            </a:custGeom>
            <a:gradFill>
              <a:gsLst>
                <a:gs pos="0">
                  <a:srgbClr val="8DCDFF"/>
                </a:gs>
                <a:gs pos="0">
                  <a:srgbClr val="008EFF"/>
                </a:gs>
                <a:gs pos="100000">
                  <a:srgbClr val="8DCDFF"/>
                </a:gs>
              </a:gsLst>
              <a:path path="circle">
                <a:fillToRect r="100000" b="100000"/>
              </a:path>
            </a:gradFill>
            <a:ln w="3859" cap="flat">
              <a:noFill/>
              <a:prstDash val="solid"/>
              <a:miter/>
            </a:ln>
            <a:effectLst>
              <a:softEdge rad="0"/>
            </a:effectLst>
          </p:spPr>
          <p:txBody>
            <a:bodyPr rot="0" spcFirstLastPara="0" vertOverflow="overflow" horzOverflow="overflow" vert="horz" wrap="square" lIns="91440" tIns="45720" rIns="91440" bIns="45720" numCol="1" spcCol="0" rtlCol="0" fromWordArt="0" anchor="ctr" anchorCtr="0" forceAA="0" compatLnSpc="1">
              <a:noAutofit/>
            </a:bodyPr>
            <a:p>
              <a:pPr lvl="0" algn="l">
                <a:buClrTx/>
                <a:buSzTx/>
                <a:buFontTx/>
              </a:pPr>
              <a:endParaRPr lang="en-US">
                <a:latin typeface="微软雅黑" charset="0"/>
                <a:ea typeface="微软雅黑" charset="0"/>
                <a:sym typeface="+mn-ea"/>
              </a:endParaRPr>
            </a:p>
          </p:txBody>
        </p:sp>
        <p:grpSp>
          <p:nvGrpSpPr>
            <p:cNvPr id="65" name="Group 64"/>
            <p:cNvGrpSpPr/>
            <p:nvPr/>
          </p:nvGrpSpPr>
          <p:grpSpPr>
            <a:xfrm>
              <a:off x="7194550" y="3454400"/>
              <a:ext cx="3248026" cy="1362076"/>
              <a:chOff x="7194550" y="3454400"/>
              <a:chExt cx="3248026" cy="1362076"/>
            </a:xfrm>
          </p:grpSpPr>
          <p:sp>
            <p:nvSpPr>
              <p:cNvPr id="71" name="Freeform 126"/>
              <p:cNvSpPr/>
              <p:nvPr/>
            </p:nvSpPr>
            <p:spPr bwMode="auto">
              <a:xfrm>
                <a:off x="10301288" y="4675188"/>
                <a:ext cx="141288" cy="141288"/>
              </a:xfrm>
              <a:custGeom>
                <a:avLst/>
                <a:gdLst>
                  <a:gd name="T0" fmla="*/ 29 w 35"/>
                  <a:gd name="T1" fmla="*/ 6 h 35"/>
                  <a:gd name="T2" fmla="*/ 29 w 35"/>
                  <a:gd name="T3" fmla="*/ 29 h 35"/>
                  <a:gd name="T4" fmla="*/ 6 w 35"/>
                  <a:gd name="T5" fmla="*/ 29 h 35"/>
                  <a:gd name="T6" fmla="*/ 6 w 35"/>
                  <a:gd name="T7" fmla="*/ 6 h 35"/>
                  <a:gd name="T8" fmla="*/ 29 w 35"/>
                  <a:gd name="T9" fmla="*/ 6 h 35"/>
                </a:gdLst>
                <a:ahLst/>
                <a:cxnLst>
                  <a:cxn ang="0">
                    <a:pos x="T0" y="T1"/>
                  </a:cxn>
                  <a:cxn ang="0">
                    <a:pos x="T2" y="T3"/>
                  </a:cxn>
                  <a:cxn ang="0">
                    <a:pos x="T4" y="T5"/>
                  </a:cxn>
                  <a:cxn ang="0">
                    <a:pos x="T6" y="T7"/>
                  </a:cxn>
                  <a:cxn ang="0">
                    <a:pos x="T8" y="T9"/>
                  </a:cxn>
                </a:cxnLst>
                <a:rect l="0" t="0" r="r" b="b"/>
                <a:pathLst>
                  <a:path w="35" h="35">
                    <a:moveTo>
                      <a:pt x="29" y="6"/>
                    </a:moveTo>
                    <a:cubicBezTo>
                      <a:pt x="35" y="13"/>
                      <a:pt x="35" y="23"/>
                      <a:pt x="29" y="29"/>
                    </a:cubicBezTo>
                    <a:cubicBezTo>
                      <a:pt x="23" y="35"/>
                      <a:pt x="13" y="35"/>
                      <a:pt x="6" y="29"/>
                    </a:cubicBezTo>
                    <a:cubicBezTo>
                      <a:pt x="0" y="23"/>
                      <a:pt x="0" y="13"/>
                      <a:pt x="6" y="6"/>
                    </a:cubicBezTo>
                    <a:cubicBezTo>
                      <a:pt x="13" y="0"/>
                      <a:pt x="23" y="0"/>
                      <a:pt x="29" y="6"/>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chemeClr val="bg1">
                      <a:lumMod val="50000"/>
                    </a:schemeClr>
                  </a:solidFill>
                  <a:latin typeface="微软雅黑" charset="0"/>
                  <a:ea typeface="微软雅黑" charset="0"/>
                </a:endParaRPr>
              </a:p>
            </p:txBody>
          </p:sp>
          <p:sp>
            <p:nvSpPr>
              <p:cNvPr id="72" name="Oval 128"/>
              <p:cNvSpPr>
                <a:spLocks noChangeArrowheads="1"/>
              </p:cNvSpPr>
              <p:nvPr/>
            </p:nvSpPr>
            <p:spPr bwMode="auto">
              <a:xfrm>
                <a:off x="7194550" y="3454400"/>
                <a:ext cx="55563" cy="60325"/>
              </a:xfrm>
              <a:prstGeom prst="ellipse">
                <a:avLst/>
              </a:pr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chemeClr val="bg1">
                      <a:lumMod val="50000"/>
                    </a:schemeClr>
                  </a:solidFill>
                  <a:latin typeface="微软雅黑" charset="0"/>
                  <a:ea typeface="微软雅黑" charset="0"/>
                </a:endParaRPr>
              </a:p>
            </p:txBody>
          </p:sp>
        </p:grpSp>
        <p:grpSp>
          <p:nvGrpSpPr>
            <p:cNvPr id="66" name="Group 65"/>
            <p:cNvGrpSpPr/>
            <p:nvPr/>
          </p:nvGrpSpPr>
          <p:grpSpPr>
            <a:xfrm>
              <a:off x="6317245" y="1279525"/>
              <a:ext cx="3098218" cy="1050925"/>
              <a:chOff x="6317245" y="1279525"/>
              <a:chExt cx="3098218" cy="1050925"/>
            </a:xfrm>
          </p:grpSpPr>
          <p:sp>
            <p:nvSpPr>
              <p:cNvPr id="67" name="Oval 66"/>
              <p:cNvSpPr/>
              <p:nvPr/>
            </p:nvSpPr>
            <p:spPr>
              <a:xfrm rot="10505298">
                <a:off x="6317245" y="1484698"/>
                <a:ext cx="150689" cy="15068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a:solidFill>
                    <a:schemeClr val="bg1">
                      <a:lumMod val="50000"/>
                    </a:schemeClr>
                  </a:solidFill>
                  <a:latin typeface="微软雅黑" charset="0"/>
                  <a:ea typeface="微软雅黑" charset="0"/>
                </a:endParaRPr>
              </a:p>
            </p:txBody>
          </p:sp>
          <p:sp>
            <p:nvSpPr>
              <p:cNvPr id="68" name="Oval 72"/>
              <p:cNvSpPr>
                <a:spLocks noChangeArrowheads="1"/>
              </p:cNvSpPr>
              <p:nvPr/>
            </p:nvSpPr>
            <p:spPr bwMode="auto">
              <a:xfrm>
                <a:off x="7367588" y="1279525"/>
                <a:ext cx="76200" cy="80963"/>
              </a:xfrm>
              <a:prstGeom prst="ellipse">
                <a:avLst/>
              </a:pr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chemeClr val="bg1">
                      <a:lumMod val="50000"/>
                    </a:schemeClr>
                  </a:solidFill>
                  <a:latin typeface="微软雅黑" charset="0"/>
                  <a:ea typeface="微软雅黑" charset="0"/>
                </a:endParaRPr>
              </a:p>
            </p:txBody>
          </p:sp>
          <p:sp>
            <p:nvSpPr>
              <p:cNvPr id="69" name="Oval 127"/>
              <p:cNvSpPr>
                <a:spLocks noChangeArrowheads="1"/>
              </p:cNvSpPr>
              <p:nvPr/>
            </p:nvSpPr>
            <p:spPr bwMode="auto">
              <a:xfrm>
                <a:off x="9358313" y="1970088"/>
                <a:ext cx="57150" cy="60325"/>
              </a:xfrm>
              <a:prstGeom prst="ellipse">
                <a:avLst/>
              </a:pr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chemeClr val="bg1">
                      <a:lumMod val="50000"/>
                    </a:schemeClr>
                  </a:solidFill>
                  <a:latin typeface="微软雅黑" charset="0"/>
                  <a:ea typeface="微软雅黑" charset="0"/>
                </a:endParaRPr>
              </a:p>
            </p:txBody>
          </p:sp>
          <p:sp>
            <p:nvSpPr>
              <p:cNvPr id="70" name="Oval 129"/>
              <p:cNvSpPr>
                <a:spLocks noChangeArrowheads="1"/>
              </p:cNvSpPr>
              <p:nvPr/>
            </p:nvSpPr>
            <p:spPr bwMode="auto">
              <a:xfrm>
                <a:off x="7802563" y="2298700"/>
                <a:ext cx="28575" cy="31750"/>
              </a:xfrm>
              <a:prstGeom prst="ellipse">
                <a:avLst/>
              </a:pr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chemeClr val="bg1">
                      <a:lumMod val="50000"/>
                    </a:schemeClr>
                  </a:solidFill>
                  <a:latin typeface="微软雅黑" charset="0"/>
                  <a:ea typeface="微软雅黑" charset="0"/>
                </a:endParaRPr>
              </a:p>
            </p:txBody>
          </p:sp>
        </p:grpSp>
      </p:grpSp>
      <p:pic>
        <p:nvPicPr>
          <p:cNvPr id="799" name="图片 798" descr="圆形纯色logo主白色"/>
          <p:cNvPicPr>
            <a:picLocks noChangeAspect="1"/>
          </p:cNvPicPr>
          <p:nvPr/>
        </p:nvPicPr>
        <p:blipFill>
          <a:blip r:embed="rId2"/>
          <a:stretch>
            <a:fillRect/>
          </a:stretch>
        </p:blipFill>
        <p:spPr>
          <a:xfrm>
            <a:off x="8446770" y="2700655"/>
            <a:ext cx="1211580" cy="1211580"/>
          </a:xfrm>
          <a:prstGeom prst="rect">
            <a:avLst/>
          </a:prstGeom>
          <a:scene3d>
            <a:camera prst="isometricOffAxis2Top"/>
            <a:lightRig rig="threePt" dir="t"/>
          </a:scene3d>
        </p:spPr>
      </p:pic>
      <p:sp>
        <p:nvSpPr>
          <p:cNvPr id="2" name="Freeform 124"/>
          <p:cNvSpPr/>
          <p:nvPr/>
        </p:nvSpPr>
        <p:spPr bwMode="auto">
          <a:xfrm>
            <a:off x="8079740" y="3495040"/>
            <a:ext cx="1799590" cy="781050"/>
          </a:xfrm>
          <a:custGeom>
            <a:avLst/>
            <a:gdLst>
              <a:gd name="T0" fmla="*/ 371 w 480"/>
              <a:gd name="T1" fmla="*/ 57 h 209"/>
              <a:gd name="T2" fmla="*/ 335 w 480"/>
              <a:gd name="T3" fmla="*/ 57 h 209"/>
              <a:gd name="T4" fmla="*/ 78 w 480"/>
              <a:gd name="T5" fmla="*/ 19 h 209"/>
              <a:gd name="T6" fmla="*/ 26 w 480"/>
              <a:gd name="T7" fmla="*/ 124 h 209"/>
              <a:gd name="T8" fmla="*/ 78 w 480"/>
              <a:gd name="T9" fmla="*/ 171 h 209"/>
              <a:gd name="T10" fmla="*/ 335 w 480"/>
              <a:gd name="T11" fmla="*/ 209 h 209"/>
              <a:gd name="T12" fmla="*/ 371 w 480"/>
              <a:gd name="T13" fmla="*/ 208 h 209"/>
              <a:gd name="T14" fmla="*/ 440 w 480"/>
              <a:gd name="T15" fmla="*/ 80 h 209"/>
              <a:gd name="T16" fmla="*/ 371 w 480"/>
              <a:gd name="T17" fmla="*/ 5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0" h="209">
                <a:moveTo>
                  <a:pt x="371" y="57"/>
                </a:moveTo>
                <a:cubicBezTo>
                  <a:pt x="359" y="57"/>
                  <a:pt x="347" y="57"/>
                  <a:pt x="335" y="57"/>
                </a:cubicBezTo>
                <a:cubicBezTo>
                  <a:pt x="240" y="56"/>
                  <a:pt x="152" y="43"/>
                  <a:pt x="78" y="19"/>
                </a:cubicBezTo>
                <a:cubicBezTo>
                  <a:pt x="5" y="0"/>
                  <a:pt x="0" y="77"/>
                  <a:pt x="26" y="124"/>
                </a:cubicBezTo>
                <a:cubicBezTo>
                  <a:pt x="44" y="158"/>
                  <a:pt x="69" y="167"/>
                  <a:pt x="78" y="171"/>
                </a:cubicBezTo>
                <a:cubicBezTo>
                  <a:pt x="152" y="194"/>
                  <a:pt x="240" y="208"/>
                  <a:pt x="335" y="209"/>
                </a:cubicBezTo>
                <a:cubicBezTo>
                  <a:pt x="347" y="209"/>
                  <a:pt x="359" y="209"/>
                  <a:pt x="371" y="208"/>
                </a:cubicBezTo>
                <a:cubicBezTo>
                  <a:pt x="458" y="202"/>
                  <a:pt x="480" y="119"/>
                  <a:pt x="440" y="80"/>
                </a:cubicBezTo>
                <a:cubicBezTo>
                  <a:pt x="429" y="69"/>
                  <a:pt x="408" y="56"/>
                  <a:pt x="371" y="57"/>
                </a:cubicBezTo>
                <a:close/>
              </a:path>
            </a:pathLst>
          </a:custGeom>
          <a:gradFill>
            <a:gsLst>
              <a:gs pos="0">
                <a:srgbClr val="8DCDFF"/>
              </a:gs>
              <a:gs pos="0">
                <a:srgbClr val="008EFF"/>
              </a:gs>
              <a:gs pos="100000">
                <a:srgbClr val="8DCDFF"/>
              </a:gs>
            </a:gsLst>
            <a:path path="circle">
              <a:fillToRect r="100000" b="100000"/>
            </a:path>
          </a:gradFill>
          <a:ln w="3859" cap="flat">
            <a:noFill/>
            <a:prstDash val="solid"/>
            <a:miter/>
          </a:ln>
          <a:effectLst>
            <a:softEdge rad="0"/>
          </a:effectLst>
        </p:spPr>
        <p:txBody>
          <a:bodyPr rot="0" spcFirstLastPara="0" vertOverflow="overflow" horzOverflow="overflow" vert="horz" wrap="square" lIns="91440" tIns="45720" rIns="91440" bIns="45720" numCol="1" spcCol="0" rtlCol="0" fromWordArt="0" anchor="ctr" anchorCtr="0" forceAA="0" compatLnSpc="1">
            <a:noAutofit/>
          </a:bodyPr>
          <a:p>
            <a:pPr lvl="0" algn="l">
              <a:buClrTx/>
              <a:buSzTx/>
              <a:buFontTx/>
            </a:pPr>
            <a:endParaRPr lang="en-US">
              <a:latin typeface="微软雅黑" charset="0"/>
              <a:ea typeface="微软雅黑" charset="0"/>
              <a:sym typeface="+mn-ea"/>
            </a:endParaRPr>
          </a:p>
        </p:txBody>
      </p:sp>
      <p:grpSp>
        <p:nvGrpSpPr>
          <p:cNvPr id="4" name="组合 3"/>
          <p:cNvGrpSpPr/>
          <p:nvPr/>
        </p:nvGrpSpPr>
        <p:grpSpPr>
          <a:xfrm rot="0">
            <a:off x="1271905" y="4287520"/>
            <a:ext cx="4674870" cy="1303020"/>
            <a:chOff x="1849" y="5842"/>
            <a:chExt cx="7362" cy="663"/>
          </a:xfrm>
        </p:grpSpPr>
        <p:sp>
          <p:nvSpPr>
            <p:cNvPr id="234" name="Rectangle: Rounded Corners 233"/>
            <p:cNvSpPr/>
            <p:nvPr/>
          </p:nvSpPr>
          <p:spPr>
            <a:xfrm flipH="1" flipV="1">
              <a:off x="1849" y="5842"/>
              <a:ext cx="7362" cy="663"/>
            </a:xfrm>
            <a:prstGeom prst="roundRect">
              <a:avLst>
                <a:gd name="adj" fmla="val 10836"/>
              </a:avLst>
            </a:prstGeom>
            <a:solidFill>
              <a:schemeClr val="bg1">
                <a:alpha val="10000"/>
              </a:schemeClr>
            </a:solidFill>
            <a:ln>
              <a:gradFill flip="none" rotWithShape="1">
                <a:gsLst>
                  <a:gs pos="22000">
                    <a:schemeClr val="bg1">
                      <a:alpha val="60000"/>
                    </a:schemeClr>
                  </a:gs>
                  <a:gs pos="51000">
                    <a:srgbClr val="008EFF"/>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alpha val="10000"/>
                  </a:schemeClr>
                </a:solidFill>
                <a:latin typeface="微软雅黑" charset="0"/>
                <a:ea typeface="微软雅黑" charset="0"/>
                <a:sym typeface="+mn-ea"/>
              </a:endParaRPr>
            </a:p>
          </p:txBody>
        </p:sp>
        <p:sp>
          <p:nvSpPr>
            <p:cNvPr id="236" name="Rectangle 235"/>
            <p:cNvSpPr/>
            <p:nvPr/>
          </p:nvSpPr>
          <p:spPr>
            <a:xfrm>
              <a:off x="1892" y="5889"/>
              <a:ext cx="5153" cy="616"/>
            </a:xfrm>
            <a:prstGeom prst="rect">
              <a:avLst/>
            </a:prstGeom>
          </p:spPr>
          <p:txBody>
            <a:bodyPr wrap="square">
              <a:spAutoFit/>
            </a:bodyPr>
            <a:p>
              <a:pPr algn="l">
                <a:lnSpc>
                  <a:spcPct val="140000"/>
                </a:lnSpc>
              </a:pPr>
              <a:r>
                <a:rPr lang="zh-CN" altLang="en-US" sz="1600" b="1" dirty="0">
                  <a:solidFill>
                    <a:schemeClr val="accent2"/>
                  </a:solidFill>
                  <a:latin typeface="微软雅黑" charset="0"/>
                  <a:ea typeface="微软雅黑" charset="0"/>
                  <a:cs typeface="微软雅黑" charset="0"/>
                  <a:sym typeface="+mn-ea"/>
                </a:rPr>
                <a:t>杭州孝道科技有限公司</a:t>
              </a:r>
              <a:endParaRPr lang="zh-CN" altLang="en-US" sz="1600" b="1" dirty="0">
                <a:solidFill>
                  <a:schemeClr val="accent2"/>
                </a:solidFill>
                <a:latin typeface="微软雅黑" charset="0"/>
                <a:ea typeface="微软雅黑" charset="0"/>
                <a:cs typeface="微软雅黑" charset="0"/>
                <a:sym typeface="+mn-ea"/>
              </a:endParaRPr>
            </a:p>
            <a:p>
              <a:pPr algn="l">
                <a:lnSpc>
                  <a:spcPct val="140000"/>
                </a:lnSpc>
              </a:pPr>
              <a:r>
                <a:rPr lang="zh-CN" altLang="en-US" sz="1200" dirty="0">
                  <a:solidFill>
                    <a:schemeClr val="tx1"/>
                  </a:solidFill>
                  <a:latin typeface="微软雅黑" charset="0"/>
                  <a:ea typeface="微软雅黑" charset="0"/>
                  <a:cs typeface="微软雅黑" charset="0"/>
                  <a:sym typeface="+mn-ea"/>
                </a:rPr>
                <a:t>Hangzhou Xiaodao Technology Co., Ltd.</a:t>
              </a:r>
              <a:endParaRPr lang="zh-CN" altLang="en-US" sz="1200" dirty="0">
                <a:solidFill>
                  <a:schemeClr val="tx1"/>
                </a:solidFill>
                <a:latin typeface="微软雅黑" charset="0"/>
                <a:ea typeface="微软雅黑" charset="0"/>
                <a:cs typeface="微软雅黑" charset="0"/>
                <a:sym typeface="+mn-ea"/>
              </a:endParaRPr>
            </a:p>
            <a:p>
              <a:pPr algn="l">
                <a:lnSpc>
                  <a:spcPct val="140000"/>
                </a:lnSpc>
              </a:pPr>
              <a:r>
                <a:rPr lang="zh-CN" altLang="en-US" sz="1200" dirty="0">
                  <a:solidFill>
                    <a:schemeClr val="tx1"/>
                  </a:solidFill>
                  <a:latin typeface="微软雅黑" charset="0"/>
                  <a:ea typeface="微软雅黑" charset="0"/>
                  <a:cs typeface="微软雅黑" charset="0"/>
                  <a:sym typeface="+mn-ea"/>
                </a:rPr>
                <a:t>官网：</a:t>
              </a:r>
              <a:r>
                <a:rPr lang="en-US" sz="1200" dirty="0">
                  <a:solidFill>
                    <a:schemeClr val="tx1"/>
                  </a:solidFill>
                  <a:latin typeface="微软雅黑" charset="0"/>
                  <a:ea typeface="微软雅黑" charset="0"/>
                  <a:cs typeface="微软雅黑" charset="0"/>
                  <a:sym typeface="+mn-ea"/>
                </a:rPr>
                <a:t>www.tcsec.com.cn</a:t>
              </a:r>
              <a:endParaRPr lang="zh-CN" altLang="en-US" sz="1200" dirty="0">
                <a:solidFill>
                  <a:schemeClr val="tx1"/>
                </a:solidFill>
                <a:latin typeface="微软雅黑" charset="0"/>
                <a:ea typeface="微软雅黑" charset="0"/>
                <a:cs typeface="微软雅黑" charset="0"/>
                <a:sym typeface="+mn-ea"/>
              </a:endParaRPr>
            </a:p>
            <a:p>
              <a:pPr algn="l">
                <a:lnSpc>
                  <a:spcPct val="140000"/>
                </a:lnSpc>
              </a:pPr>
              <a:r>
                <a:rPr lang="zh-CN" altLang="en-US" sz="1200" dirty="0">
                  <a:solidFill>
                    <a:schemeClr val="tx1"/>
                  </a:solidFill>
                  <a:latin typeface="微软雅黑" charset="0"/>
                  <a:ea typeface="微软雅黑" charset="0"/>
                  <a:cs typeface="微软雅黑" charset="0"/>
                </a:rPr>
                <a:t>邮箱：</a:t>
              </a:r>
              <a:r>
                <a:rPr lang="en-US" altLang="zh-CN" sz="1200" dirty="0">
                  <a:solidFill>
                    <a:schemeClr val="tx1"/>
                  </a:solidFill>
                  <a:latin typeface="微软雅黑" charset="0"/>
                  <a:ea typeface="微软雅黑" charset="0"/>
                  <a:cs typeface="微软雅黑" charset="0"/>
                </a:rPr>
                <a:t>service@</a:t>
              </a:r>
              <a:r>
                <a:rPr lang="en-US" sz="1200" dirty="0">
                  <a:solidFill>
                    <a:schemeClr val="tx1"/>
                  </a:solidFill>
                  <a:latin typeface="微软雅黑" charset="0"/>
                  <a:ea typeface="微软雅黑" charset="0"/>
                  <a:cs typeface="微软雅黑" charset="0"/>
                  <a:sym typeface="+mn-ea"/>
                </a:rPr>
                <a:t>tcsec.com.cn</a:t>
              </a:r>
              <a:endParaRPr lang="en-US" altLang="zh-CN" sz="1200" dirty="0">
                <a:solidFill>
                  <a:schemeClr val="tx1"/>
                </a:solidFill>
                <a:latin typeface="微软雅黑" charset="0"/>
                <a:ea typeface="微软雅黑" charset="0"/>
                <a:cs typeface="微软雅黑" charset="0"/>
                <a:sym typeface="+mn-ea"/>
              </a:endParaRPr>
            </a:p>
          </p:txBody>
        </p:sp>
      </p:grpSp>
      <p:pic>
        <p:nvPicPr>
          <p:cNvPr id="9" name="图片 8" descr="公众号"/>
          <p:cNvPicPr>
            <a:picLocks noChangeAspect="1"/>
          </p:cNvPicPr>
          <p:nvPr/>
        </p:nvPicPr>
        <p:blipFill>
          <a:blip r:embed="rId3"/>
          <a:stretch>
            <a:fillRect/>
          </a:stretch>
        </p:blipFill>
        <p:spPr>
          <a:xfrm>
            <a:off x="4944110" y="4545965"/>
            <a:ext cx="788670" cy="788670"/>
          </a:xfrm>
          <a:prstGeom prst="rect">
            <a:avLst/>
          </a:prstGeom>
        </p:spPr>
      </p:pic>
      <p:sp>
        <p:nvSpPr>
          <p:cNvPr id="6" name="文本框 5"/>
          <p:cNvSpPr txBox="1"/>
          <p:nvPr/>
        </p:nvSpPr>
        <p:spPr>
          <a:xfrm>
            <a:off x="1127125" y="1845310"/>
            <a:ext cx="4903470" cy="1198880"/>
          </a:xfrm>
          <a:prstGeom prst="rect">
            <a:avLst/>
          </a:prstGeom>
          <a:noFill/>
        </p:spPr>
        <p:txBody>
          <a:bodyPr wrap="square" rtlCol="0">
            <a:spAutoFit/>
          </a:bodyPr>
          <a:p>
            <a:pPr algn="dist"/>
            <a:r>
              <a:rPr lang="zh-CN" altLang="en-US" sz="7200" b="1">
                <a:gradFill>
                  <a:gsLst>
                    <a:gs pos="0">
                      <a:srgbClr val="008EFF"/>
                    </a:gs>
                    <a:gs pos="100000">
                      <a:srgbClr val="FFB806"/>
                    </a:gs>
                  </a:gsLst>
                  <a:lin ang="0" scaled="0"/>
                </a:gradFill>
                <a:latin typeface="微软雅黑" charset="0"/>
                <a:ea typeface="微软雅黑" charset="0"/>
              </a:rPr>
              <a:t>安全玻璃盒</a:t>
            </a:r>
            <a:endParaRPr lang="zh-CN" altLang="en-US" sz="7200" b="1">
              <a:gradFill>
                <a:gsLst>
                  <a:gs pos="0">
                    <a:srgbClr val="008EFF"/>
                  </a:gs>
                  <a:gs pos="100000">
                    <a:srgbClr val="FFB806"/>
                  </a:gs>
                </a:gsLst>
                <a:lin ang="0" scaled="0"/>
              </a:gradFill>
              <a:latin typeface="微软雅黑" charset="0"/>
              <a:ea typeface="微软雅黑" charset="0"/>
            </a:endParaRPr>
          </a:p>
        </p:txBody>
      </p:sp>
      <p:sp>
        <p:nvSpPr>
          <p:cNvPr id="12" name="文本框 11"/>
          <p:cNvSpPr txBox="1"/>
          <p:nvPr/>
        </p:nvSpPr>
        <p:spPr>
          <a:xfrm>
            <a:off x="1157605" y="2999105"/>
            <a:ext cx="4903470" cy="922020"/>
          </a:xfrm>
          <a:prstGeom prst="rect">
            <a:avLst/>
          </a:prstGeom>
          <a:noFill/>
        </p:spPr>
        <p:txBody>
          <a:bodyPr wrap="square" rtlCol="0">
            <a:spAutoFit/>
          </a:bodyPr>
          <a:p>
            <a:pPr algn="dist"/>
            <a:r>
              <a:rPr lang="en-US" altLang="zh-CN" sz="5400" b="1">
                <a:solidFill>
                  <a:srgbClr val="008EFF"/>
                </a:solidFill>
                <a:latin typeface="微软雅黑" charset="0"/>
                <a:ea typeface="微软雅黑" charset="0"/>
              </a:rPr>
              <a:t>期待与您同行</a:t>
            </a:r>
            <a:endParaRPr lang="en-US" altLang="zh-CN" sz="5400" b="1">
              <a:solidFill>
                <a:srgbClr val="008EFF"/>
              </a:solidFill>
              <a:latin typeface="微软雅黑" charset="0"/>
              <a:ea typeface="微软雅黑" charset="0"/>
            </a:endParaRPr>
          </a:p>
        </p:txBody>
      </p:sp>
      <p:pic>
        <p:nvPicPr>
          <p:cNvPr id="89" name="图片 88" descr="未标题-2"/>
          <p:cNvPicPr>
            <a:picLocks noChangeAspect="1"/>
          </p:cNvPicPr>
          <p:nvPr/>
        </p:nvPicPr>
        <p:blipFill>
          <a:blip r:embed="rId4"/>
          <a:stretch>
            <a:fillRect/>
          </a:stretch>
        </p:blipFill>
        <p:spPr>
          <a:xfrm>
            <a:off x="4810760" y="336550"/>
            <a:ext cx="2496820" cy="55308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4" name="矩形 3"/>
          <p:cNvSpPr/>
          <p:nvPr/>
        </p:nvSpPr>
        <p:spPr>
          <a:xfrm>
            <a:off x="781990" y="6213556"/>
            <a:ext cx="414528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i="0" u="none" strike="noStrike" kern="1200" cap="none" spc="0" normalizeH="0" baseline="0" noProof="0" dirty="0">
                <a:ln>
                  <a:noFill/>
                </a:ln>
                <a:solidFill>
                  <a:srgbClr val="546882"/>
                </a:solidFill>
                <a:effectLst/>
                <a:uLnTx/>
                <a:uFillTx/>
                <a:latin typeface="微软雅黑" charset="-122"/>
                <a:ea typeface="微软雅黑" charset="-122"/>
                <a:cs typeface="+mn-cs"/>
              </a:rPr>
              <a:t>开源软件漏洞整体呈增长趋势</a:t>
            </a:r>
            <a:endParaRPr kumimoji="0" lang="zh-CN" altLang="en-US" sz="2400" i="0" u="none" strike="noStrike" kern="1200" cap="none" spc="0" normalizeH="0" baseline="0" noProof="0" dirty="0">
              <a:ln>
                <a:noFill/>
              </a:ln>
              <a:solidFill>
                <a:srgbClr val="546882"/>
              </a:solidFill>
              <a:effectLst/>
              <a:uLnTx/>
              <a:uFillTx/>
              <a:latin typeface="微软雅黑" charset="-122"/>
              <a:ea typeface="微软雅黑" charset="-122"/>
              <a:cs typeface="+mn-cs"/>
            </a:endParaRPr>
          </a:p>
        </p:txBody>
      </p:sp>
      <p:sp>
        <p:nvSpPr>
          <p:cNvPr id="17" name="矩形 16"/>
          <p:cNvSpPr/>
          <p:nvPr/>
        </p:nvSpPr>
        <p:spPr>
          <a:xfrm>
            <a:off x="7707630" y="1656080"/>
            <a:ext cx="3718560" cy="3830955"/>
          </a:xfrm>
          <a:prstGeom prst="rect">
            <a:avLst/>
          </a:prstGeom>
        </p:spPr>
        <p:txBody>
          <a:bodyPr wrap="square">
            <a:spAutoFit/>
          </a:bodyPr>
          <a:lstStyle/>
          <a:p>
            <a:pPr marL="0" lvl="1" defTabSz="1625600">
              <a:lnSpc>
                <a:spcPct val="150000"/>
              </a:lnSpc>
              <a:defRPr/>
            </a:pPr>
            <a:r>
              <a:rPr kumimoji="0" lang="en-US" sz="1600" b="0" i="0" u="none" strike="noStrike" cap="none" spc="0" normalizeH="0" baseline="0" dirty="0">
                <a:solidFill>
                  <a:srgbClr val="546882"/>
                </a:solidFill>
                <a:latin typeface="微软雅黑" charset="-122"/>
                <a:ea typeface="微软雅黑" charset="-122"/>
              </a:rPr>
              <a:t>      </a:t>
            </a:r>
            <a:r>
              <a:rPr kumimoji="0" lang="zh-CN" altLang="en-US" sz="1800" b="0" i="0" u="none" strike="noStrike" cap="none" spc="0" normalizeH="0" baseline="0" noProof="0" dirty="0">
                <a:ln>
                  <a:noFill/>
                </a:ln>
                <a:solidFill>
                  <a:srgbClr val="546882"/>
                </a:solidFill>
                <a:effectLst/>
                <a:uLnTx/>
                <a:uFillTx/>
                <a:latin typeface="微软雅黑" charset="-122"/>
                <a:ea typeface="微软雅黑" charset="-122"/>
              </a:rPr>
              <a:t>Gartner调查显示，全球90%以上的企业内部都包含开源软件。由于现代应用程序的开发会引用大量第三方组件实现快速交付，软件供应链日趋复杂，安全风险不断加剧，近年来全球针对软件供应链的攻击事件也频频发生。</a:t>
            </a:r>
            <a:endParaRPr kumimoji="0" lang="zh-CN" altLang="en-US" sz="1800" b="0" i="0" u="none" strike="noStrike" cap="none" spc="0" normalizeH="0" baseline="0" noProof="0" dirty="0">
              <a:ln>
                <a:noFill/>
              </a:ln>
              <a:solidFill>
                <a:srgbClr val="546882"/>
              </a:solidFill>
              <a:effectLst/>
              <a:uLnTx/>
              <a:uFillTx/>
              <a:latin typeface="微软雅黑" charset="-122"/>
              <a:ea typeface="微软雅黑" charset="-122"/>
            </a:endParaRPr>
          </a:p>
          <a:p>
            <a:pPr marL="0" lvl="1" defTabSz="1625600">
              <a:lnSpc>
                <a:spcPct val="150000"/>
              </a:lnSpc>
              <a:defRPr/>
            </a:pPr>
            <a:r>
              <a:rPr kumimoji="0" lang="zh-CN" altLang="en-US" sz="1800" b="0" i="0" u="none" strike="noStrike" cap="none" spc="0" normalizeH="0" baseline="0" noProof="0" dirty="0">
                <a:ln>
                  <a:noFill/>
                </a:ln>
                <a:solidFill>
                  <a:srgbClr val="546882"/>
                </a:solidFill>
                <a:effectLst/>
                <a:uLnTx/>
                <a:uFillTx/>
                <a:latin typeface="微软雅黑" charset="-122"/>
                <a:ea typeface="微软雅黑" charset="-122"/>
              </a:rPr>
              <a:t>      调查结果显示，近几年来，开源软件漏洞也整体呈增长趋势。</a:t>
            </a:r>
            <a:endParaRPr kumimoji="0" lang="zh-CN" altLang="en-US" sz="1800" b="0" i="0" u="none" strike="noStrike" cap="none" spc="0" normalizeH="0" baseline="0" noProof="0" dirty="0">
              <a:ln>
                <a:noFill/>
              </a:ln>
              <a:solidFill>
                <a:srgbClr val="546882"/>
              </a:solidFill>
              <a:effectLst/>
              <a:uLnTx/>
              <a:uFillTx/>
              <a:latin typeface="微软雅黑" charset="-122"/>
              <a:ea typeface="微软雅黑" charset="-122"/>
            </a:endParaRPr>
          </a:p>
        </p:txBody>
      </p:sp>
      <p:pic>
        <p:nvPicPr>
          <p:cNvPr id="3" name="图片 2"/>
          <p:cNvPicPr>
            <a:picLocks noChangeAspect="1"/>
          </p:cNvPicPr>
          <p:nvPr/>
        </p:nvPicPr>
        <p:blipFill>
          <a:blip r:embed="rId2"/>
          <a:stretch>
            <a:fillRect/>
          </a:stretch>
        </p:blipFill>
        <p:spPr>
          <a:xfrm>
            <a:off x="518795" y="1097280"/>
            <a:ext cx="6546850" cy="4948555"/>
          </a:xfrm>
          <a:prstGeom prst="rect">
            <a:avLst/>
          </a:prstGeom>
        </p:spPr>
      </p:pic>
      <p:sp>
        <p:nvSpPr>
          <p:cNvPr id="5" name="椭圆 4"/>
          <p:cNvSpPr/>
          <p:nvPr/>
        </p:nvSpPr>
        <p:spPr>
          <a:xfrm rot="17100000">
            <a:off x="163195" y="213360"/>
            <a:ext cx="556260" cy="556260"/>
          </a:xfrm>
          <a:prstGeom prst="ellipse">
            <a:avLst/>
          </a:prstGeom>
          <a:gradFill flip="none" rotWithShape="1">
            <a:gsLst>
              <a:gs pos="0">
                <a:schemeClr val="bg1"/>
              </a:gs>
              <a:gs pos="100000">
                <a:srgbClr val="FF9601"/>
              </a:gs>
            </a:gsLst>
            <a:lin ang="18900000" scaled="1"/>
            <a:tileRect/>
          </a:gradFill>
          <a:ln>
            <a:noFill/>
          </a:ln>
          <a:effectLst/>
        </p:spPr>
        <p:txBody>
          <a:bodyPr vert="horz" wrap="square" lIns="91440" tIns="45720" rIns="91440" bIns="45720" numCol="1" anchor="t" anchorCtr="0" compatLnSpc="1"/>
          <a:p>
            <a:endParaRPr lang="zh-CN" altLang="en-US">
              <a:solidFill>
                <a:schemeClr val="tx1"/>
              </a:solidFill>
            </a:endParaRPr>
          </a:p>
        </p:txBody>
      </p:sp>
      <p:sp>
        <p:nvSpPr>
          <p:cNvPr id="29" name="TextBox 5"/>
          <p:cNvSpPr txBox="1"/>
          <p:nvPr/>
        </p:nvSpPr>
        <p:spPr>
          <a:xfrm>
            <a:off x="425450" y="264795"/>
            <a:ext cx="6640195" cy="520700"/>
          </a:xfrm>
          <a:prstGeom prst="rect">
            <a:avLst/>
          </a:prstGeom>
          <a:noFill/>
        </p:spPr>
        <p:txBody>
          <a:bodyPr wrap="square" lIns="91280" tIns="45718" rIns="91280" bIns="45718">
            <a:spAutoFit/>
          </a:bodyPr>
          <a:lstStyle>
            <a:defPPr>
              <a:defRPr lang="zh-CN"/>
            </a:defPPr>
            <a:lvl1pPr defTabSz="912495">
              <a:defRPr sz="3200" b="1">
                <a:solidFill>
                  <a:schemeClr val="bg1"/>
                </a:solidFill>
                <a:latin typeface="微软雅黑" charset="-122"/>
                <a:ea typeface="微软雅黑" charset="-122"/>
              </a:defRPr>
            </a:lvl1pPr>
            <a:lvl2pPr marL="455930" defTabSz="912495">
              <a:defRPr sz="1900"/>
            </a:lvl2pPr>
            <a:lvl3pPr marL="912495" defTabSz="912495">
              <a:defRPr sz="1900"/>
            </a:lvl3pPr>
            <a:lvl4pPr marL="1369060" defTabSz="912495">
              <a:defRPr sz="1900"/>
            </a:lvl4pPr>
            <a:lvl5pPr marL="1824990" defTabSz="912495">
              <a:defRPr sz="1900"/>
            </a:lvl5pPr>
            <a:lvl6pPr marL="2281555" defTabSz="912495">
              <a:defRPr sz="1900"/>
            </a:lvl6pPr>
            <a:lvl7pPr marL="2737485" defTabSz="912495">
              <a:defRPr sz="1900"/>
            </a:lvl7pPr>
            <a:lvl8pPr marL="3194050" defTabSz="912495">
              <a:defRPr sz="1900"/>
            </a:lvl8pPr>
            <a:lvl9pPr marL="3649980" defTabSz="912495">
              <a:defRPr sz="1900"/>
            </a:lvl9pPr>
          </a:lstStyle>
          <a:p>
            <a:pPr marL="0" marR="0" lvl="0" indent="0" algn="l" defTabSz="912495"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222A35"/>
                </a:solidFill>
                <a:effectLst/>
                <a:uLnTx/>
                <a:uFillTx/>
                <a:latin typeface="微软雅黑" charset="-122"/>
                <a:ea typeface="微软雅黑" charset="-122"/>
                <a:cs typeface="+mn-cs"/>
              </a:rPr>
              <a:t>软件供应链</a:t>
            </a:r>
            <a:r>
              <a:rPr kumimoji="0" lang="zh-CN" altLang="en-US" sz="2800" b="1" i="0" u="none" strike="noStrike" kern="1200" cap="none" spc="0" normalizeH="0" baseline="0" noProof="0" dirty="0">
                <a:ln>
                  <a:noFill/>
                </a:ln>
                <a:solidFill>
                  <a:srgbClr val="222A35"/>
                </a:solidFill>
                <a:effectLst/>
                <a:uLnTx/>
                <a:uFillTx/>
                <a:latin typeface="微软雅黑" charset="-122"/>
                <a:ea typeface="微软雅黑" charset="-122"/>
                <a:cs typeface="+mn-cs"/>
              </a:rPr>
              <a:t>风险呈</a:t>
            </a:r>
            <a:r>
              <a:rPr kumimoji="0" lang="zh-CN" altLang="en-US" sz="2800" b="1" i="0" u="none" strike="noStrike" kern="1200" cap="none" spc="0" normalizeH="0" baseline="0" noProof="0" dirty="0">
                <a:ln>
                  <a:noFill/>
                </a:ln>
                <a:solidFill>
                  <a:srgbClr val="222A35"/>
                </a:solidFill>
                <a:effectLst/>
                <a:uLnTx/>
                <a:uFillTx/>
                <a:latin typeface="微软雅黑" charset="-122"/>
                <a:ea typeface="微软雅黑" charset="-122"/>
                <a:cs typeface="+mn-cs"/>
              </a:rPr>
              <a:t>增长趋势</a:t>
            </a:r>
            <a:endParaRPr kumimoji="0" lang="zh-CN" altLang="en-US" sz="2800" b="1" i="0" u="none" strike="noStrike" kern="1200" cap="none" spc="0" normalizeH="0" baseline="0" noProof="0" dirty="0">
              <a:ln>
                <a:noFill/>
              </a:ln>
              <a:solidFill>
                <a:srgbClr val="222A35"/>
              </a:solidFill>
              <a:effectLst/>
              <a:uLnTx/>
              <a:uFillTx/>
              <a:latin typeface="微软雅黑" charset="-122"/>
              <a:ea typeface="微软雅黑" charset="-122"/>
              <a:cs typeface="+mn-cs"/>
            </a:endParaRPr>
          </a:p>
        </p:txBody>
      </p:sp>
      <p:pic>
        <p:nvPicPr>
          <p:cNvPr id="6" name="图片 5" descr="未标题-2"/>
          <p:cNvPicPr>
            <a:picLocks noChangeAspect="1"/>
          </p:cNvPicPr>
          <p:nvPr/>
        </p:nvPicPr>
        <p:blipFill>
          <a:blip r:embed="rId3"/>
          <a:stretch>
            <a:fillRect/>
          </a:stretch>
        </p:blipFill>
        <p:spPr>
          <a:xfrm>
            <a:off x="10088880" y="264795"/>
            <a:ext cx="1842770" cy="408305"/>
          </a:xfrm>
          <a:prstGeom prst="rect">
            <a:avLst/>
          </a:prstGeom>
        </p:spPr>
      </p:pic>
      <p:sp>
        <p:nvSpPr>
          <p:cNvPr id="7" name="椭圆 6"/>
          <p:cNvSpPr/>
          <p:nvPr/>
        </p:nvSpPr>
        <p:spPr>
          <a:xfrm>
            <a:off x="518795" y="6357620"/>
            <a:ext cx="172720" cy="172720"/>
          </a:xfrm>
          <a:prstGeom prst="ellipse">
            <a:avLst/>
          </a:prstGeom>
          <a:gradFill flip="none" rotWithShape="1">
            <a:gsLst>
              <a:gs pos="0">
                <a:srgbClr val="0F8AEC"/>
              </a:gs>
              <a:gs pos="100000">
                <a:srgbClr val="00EC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rot="16200000" flipV="1">
            <a:off x="6082665" y="1293495"/>
            <a:ext cx="5336540" cy="5216525"/>
          </a:xfrm>
          <a:prstGeom prst="roundRect">
            <a:avLst>
              <a:gd name="adj" fmla="val 7328"/>
            </a:avLst>
          </a:prstGeom>
          <a:gradFill>
            <a:gsLst>
              <a:gs pos="0">
                <a:schemeClr val="accent5">
                  <a:lumMod val="40000"/>
                  <a:lumOff val="60000"/>
                  <a:alpha val="100000"/>
                </a:schemeClr>
              </a:gs>
              <a:gs pos="100000">
                <a:schemeClr val="bg1">
                  <a:alpha val="0"/>
                </a:schemeClr>
              </a:gs>
            </a:gsLst>
            <a:lin ang="0" scaled="0"/>
          </a:gradFill>
          <a:ln w="12700" cap="flat" cmpd="sng">
            <a:gradFill>
              <a:gsLst>
                <a:gs pos="0">
                  <a:srgbClr val="FF9601"/>
                </a:gs>
                <a:gs pos="100000">
                  <a:schemeClr val="bg1">
                    <a:alpha val="0"/>
                  </a:schemeClr>
                </a:gs>
              </a:gsLst>
              <a:lin ang="0" scaled="1"/>
            </a:grad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9" name="圆角矩形 18"/>
          <p:cNvSpPr/>
          <p:nvPr/>
        </p:nvSpPr>
        <p:spPr>
          <a:xfrm rot="5400000">
            <a:off x="74295" y="1362075"/>
            <a:ext cx="5336540" cy="4634865"/>
          </a:xfrm>
          <a:prstGeom prst="roundRect">
            <a:avLst>
              <a:gd name="adj" fmla="val 7328"/>
            </a:avLst>
          </a:prstGeom>
          <a:gradFill>
            <a:gsLst>
              <a:gs pos="0">
                <a:schemeClr val="accent5">
                  <a:lumMod val="40000"/>
                  <a:lumOff val="60000"/>
                  <a:alpha val="100000"/>
                </a:schemeClr>
              </a:gs>
              <a:gs pos="100000">
                <a:schemeClr val="bg1">
                  <a:alpha val="0"/>
                </a:schemeClr>
              </a:gs>
            </a:gsLst>
            <a:lin ang="0" scaled="0"/>
          </a:gradFill>
          <a:ln w="12700" cap="flat" cmpd="sng">
            <a:gradFill>
              <a:gsLst>
                <a:gs pos="0">
                  <a:srgbClr val="008EFF"/>
                </a:gs>
                <a:gs pos="100000">
                  <a:schemeClr val="bg1">
                    <a:alpha val="0"/>
                  </a:schemeClr>
                </a:gs>
              </a:gsLst>
              <a:lin ang="0" scaled="1"/>
            </a:grad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5" name="椭圆 4"/>
          <p:cNvSpPr/>
          <p:nvPr/>
        </p:nvSpPr>
        <p:spPr>
          <a:xfrm rot="17100000">
            <a:off x="163195" y="190500"/>
            <a:ext cx="556260" cy="556260"/>
          </a:xfrm>
          <a:prstGeom prst="ellipse">
            <a:avLst/>
          </a:prstGeom>
          <a:gradFill flip="none" rotWithShape="1">
            <a:gsLst>
              <a:gs pos="0">
                <a:schemeClr val="bg1"/>
              </a:gs>
              <a:gs pos="100000">
                <a:srgbClr val="FF9601"/>
              </a:gs>
            </a:gsLst>
            <a:lin ang="18900000" scaled="1"/>
            <a:tileRect/>
          </a:gradFill>
          <a:ln>
            <a:noFill/>
          </a:ln>
          <a:effectLst/>
        </p:spPr>
        <p:txBody>
          <a:bodyPr vert="horz" wrap="square" lIns="91440" tIns="45720" rIns="91440" bIns="45720" numCol="1" anchor="t" anchorCtr="0" compatLnSpc="1"/>
          <a:p>
            <a:endParaRPr lang="zh-CN" altLang="en-US">
              <a:solidFill>
                <a:schemeClr val="tx1"/>
              </a:solidFill>
            </a:endParaRPr>
          </a:p>
        </p:txBody>
      </p:sp>
      <p:sp>
        <p:nvSpPr>
          <p:cNvPr id="29" name="TextBox 5"/>
          <p:cNvSpPr txBox="1"/>
          <p:nvPr/>
        </p:nvSpPr>
        <p:spPr>
          <a:xfrm>
            <a:off x="425450" y="264795"/>
            <a:ext cx="5065395" cy="520700"/>
          </a:xfrm>
          <a:prstGeom prst="rect">
            <a:avLst/>
          </a:prstGeom>
          <a:noFill/>
        </p:spPr>
        <p:txBody>
          <a:bodyPr wrap="square" lIns="91280" tIns="45718" rIns="91280" bIns="45718">
            <a:spAutoFit/>
          </a:bodyPr>
          <a:lstStyle>
            <a:defPPr>
              <a:defRPr lang="zh-CN"/>
            </a:defPPr>
            <a:lvl1pPr defTabSz="912495">
              <a:defRPr sz="3200" b="1">
                <a:solidFill>
                  <a:schemeClr val="bg1"/>
                </a:solidFill>
                <a:latin typeface="微软雅黑" charset="-122"/>
                <a:ea typeface="微软雅黑" charset="-122"/>
              </a:defRPr>
            </a:lvl1pPr>
            <a:lvl2pPr marL="455930" defTabSz="912495">
              <a:defRPr sz="1900"/>
            </a:lvl2pPr>
            <a:lvl3pPr marL="912495" defTabSz="912495">
              <a:defRPr sz="1900"/>
            </a:lvl3pPr>
            <a:lvl4pPr marL="1369060" defTabSz="912495">
              <a:defRPr sz="1900"/>
            </a:lvl4pPr>
            <a:lvl5pPr marL="1824990" defTabSz="912495">
              <a:defRPr sz="1900"/>
            </a:lvl5pPr>
            <a:lvl6pPr marL="2281555" defTabSz="912495">
              <a:defRPr sz="1900"/>
            </a:lvl6pPr>
            <a:lvl7pPr marL="2737485" defTabSz="912495">
              <a:defRPr sz="1900"/>
            </a:lvl7pPr>
            <a:lvl8pPr marL="3194050" defTabSz="912495">
              <a:defRPr sz="1900"/>
            </a:lvl8pPr>
            <a:lvl9pPr marL="3649980" defTabSz="912495">
              <a:defRPr sz="1900"/>
            </a:lvl9pPr>
          </a:lstStyle>
          <a:p>
            <a:pPr marL="0" marR="0" lvl="0" indent="0" algn="l" defTabSz="912495" rtl="0" eaLnBrk="1" fontAlgn="auto" latinLnBrk="0" hangingPunct="1">
              <a:lnSpc>
                <a:spcPct val="100000"/>
              </a:lnSpc>
              <a:spcBef>
                <a:spcPts val="0"/>
              </a:spcBef>
              <a:spcAft>
                <a:spcPts val="0"/>
              </a:spcAft>
              <a:buClrTx/>
              <a:buSzTx/>
              <a:buFontTx/>
              <a:buNone/>
              <a:defRPr/>
            </a:pPr>
            <a:r>
              <a:rPr lang="zh-CN" altLang="en-US" sz="2800" noProof="0" dirty="0">
                <a:ln>
                  <a:noFill/>
                </a:ln>
                <a:solidFill>
                  <a:srgbClr val="222A35"/>
                </a:solidFill>
                <a:effectLst/>
                <a:uLnTx/>
                <a:uFillTx/>
                <a:sym typeface="+mn-ea"/>
              </a:rPr>
              <a:t>开源软件供应链攻击风险高涨</a:t>
            </a:r>
            <a:endParaRPr kumimoji="0" lang="zh-CN" altLang="en-US" sz="2800" b="1" i="0" u="none" strike="noStrike" kern="1200" cap="none" spc="0" normalizeH="0" baseline="0" noProof="0" dirty="0">
              <a:ln>
                <a:noFill/>
              </a:ln>
              <a:solidFill>
                <a:srgbClr val="222A35"/>
              </a:solidFill>
              <a:effectLst/>
              <a:uLnTx/>
              <a:uFillTx/>
              <a:latin typeface="微软雅黑" charset="-122"/>
              <a:ea typeface="微软雅黑" charset="-122"/>
              <a:cs typeface="+mn-cs"/>
            </a:endParaRPr>
          </a:p>
        </p:txBody>
      </p:sp>
      <p:sp>
        <p:nvSpPr>
          <p:cNvPr id="6" name="矩形 2"/>
          <p:cNvSpPr/>
          <p:nvPr/>
        </p:nvSpPr>
        <p:spPr>
          <a:xfrm>
            <a:off x="680456" y="1011498"/>
            <a:ext cx="4572000" cy="3231269"/>
          </a:xfrm>
          <a:prstGeom prst="rect">
            <a:avLst/>
          </a:prstGeom>
        </p:spPr>
        <p:txBody>
          <a:bodyPr lIns="68580" tIns="34290" rIns="68580" bIns="34290">
            <a:spAutoFit/>
          </a:bodyPr>
          <a:p>
            <a:pPr marL="257175" indent="-257175">
              <a:lnSpc>
                <a:spcPct val="200000"/>
              </a:lnSpc>
              <a:buClr>
                <a:srgbClr val="00C9C3"/>
              </a:buClr>
              <a:buFont typeface="Wingdings" panose="05000000000000000000" pitchFamily="2" charset="2"/>
              <a:buChar char="n"/>
            </a:pPr>
            <a:r>
              <a:rPr lang="zh-CN" altLang="en-US" sz="1500" b="1" dirty="0">
                <a:solidFill>
                  <a:srgbClr val="45556B"/>
                </a:solidFill>
                <a:latin typeface="微软雅黑" charset="-122"/>
                <a:ea typeface="微软雅黑" charset="-122"/>
              </a:rPr>
              <a:t>软件供应链攻击的五大趋势</a:t>
            </a:r>
            <a:endParaRPr lang="en-US" altLang="zh-CN" sz="1500" b="1" dirty="0">
              <a:solidFill>
                <a:srgbClr val="45556B"/>
              </a:solidFill>
              <a:latin typeface="微软雅黑" charset="-122"/>
              <a:ea typeface="微软雅黑" charset="-122"/>
            </a:endParaRPr>
          </a:p>
          <a:p>
            <a:pPr marL="843280" lvl="1" indent="-285750">
              <a:lnSpc>
                <a:spcPct val="200000"/>
              </a:lnSpc>
              <a:buClr>
                <a:srgbClr val="00C9C3"/>
              </a:buClr>
              <a:buFont typeface="Wingdings" panose="05000000000000000000" pitchFamily="2" charset="2"/>
              <a:buChar char="ü"/>
            </a:pPr>
            <a:r>
              <a:rPr lang="en-US" altLang="zh-CN" sz="1500" b="1" dirty="0">
                <a:solidFill>
                  <a:srgbClr val="45556B"/>
                </a:solidFill>
                <a:latin typeface="微软雅黑" charset="-122"/>
                <a:ea typeface="微软雅黑" charset="-122"/>
              </a:rPr>
              <a:t>1</a:t>
            </a:r>
            <a:r>
              <a:rPr lang="zh-CN" altLang="en-US" sz="1500" b="1" dirty="0">
                <a:solidFill>
                  <a:srgbClr val="45556B"/>
                </a:solidFill>
                <a:latin typeface="微软雅黑" charset="-122"/>
                <a:ea typeface="微软雅黑" charset="-122"/>
              </a:rPr>
              <a:t>）影响上升到国家层面；</a:t>
            </a:r>
            <a:endParaRPr lang="en-US" altLang="zh-CN" sz="1500" b="1" dirty="0">
              <a:solidFill>
                <a:srgbClr val="45556B"/>
              </a:solidFill>
              <a:latin typeface="微软雅黑" charset="-122"/>
              <a:ea typeface="微软雅黑" charset="-122"/>
            </a:endParaRPr>
          </a:p>
          <a:p>
            <a:pPr marL="843280" lvl="1" indent="-285750">
              <a:lnSpc>
                <a:spcPct val="200000"/>
              </a:lnSpc>
              <a:buClr>
                <a:srgbClr val="00C9C3"/>
              </a:buClr>
              <a:buFont typeface="Wingdings" panose="05000000000000000000" pitchFamily="2" charset="2"/>
              <a:buChar char="ü"/>
            </a:pPr>
            <a:r>
              <a:rPr lang="en-US" altLang="zh-CN" sz="1500" b="1" dirty="0">
                <a:solidFill>
                  <a:srgbClr val="45556B"/>
                </a:solidFill>
                <a:latin typeface="微软雅黑" charset="-122"/>
                <a:ea typeface="微软雅黑" charset="-122"/>
              </a:rPr>
              <a:t>2</a:t>
            </a:r>
            <a:r>
              <a:rPr lang="zh-CN" altLang="en-US" sz="1500" b="1" dirty="0">
                <a:solidFill>
                  <a:srgbClr val="45556B"/>
                </a:solidFill>
                <a:latin typeface="微软雅黑" charset="-122"/>
                <a:ea typeface="微软雅黑" charset="-122"/>
              </a:rPr>
              <a:t>）通过绕过代码签名滥用用户信任；</a:t>
            </a:r>
            <a:endParaRPr lang="en-US" altLang="zh-CN" sz="1500" b="1" dirty="0">
              <a:solidFill>
                <a:srgbClr val="45556B"/>
              </a:solidFill>
              <a:latin typeface="微软雅黑" charset="-122"/>
              <a:ea typeface="微软雅黑" charset="-122"/>
            </a:endParaRPr>
          </a:p>
          <a:p>
            <a:pPr marL="843280" lvl="1" indent="-285750">
              <a:lnSpc>
                <a:spcPct val="200000"/>
              </a:lnSpc>
              <a:buClr>
                <a:srgbClr val="00C9C3"/>
              </a:buClr>
              <a:buFont typeface="Wingdings" panose="05000000000000000000" pitchFamily="2" charset="2"/>
              <a:buChar char="ü"/>
            </a:pPr>
            <a:r>
              <a:rPr lang="en-US" altLang="zh-CN" sz="1500" b="1" dirty="0">
                <a:solidFill>
                  <a:srgbClr val="45556B"/>
                </a:solidFill>
                <a:latin typeface="微软雅黑" charset="-122"/>
                <a:ea typeface="微软雅黑" charset="-122"/>
              </a:rPr>
              <a:t>3</a:t>
            </a:r>
            <a:r>
              <a:rPr lang="zh-CN" altLang="en-US" sz="1500" b="1" dirty="0">
                <a:solidFill>
                  <a:srgbClr val="45556B"/>
                </a:solidFill>
                <a:latin typeface="微软雅黑" charset="-122"/>
                <a:ea typeface="微软雅黑" charset="-122"/>
              </a:rPr>
              <a:t>）通过劫持软件更新破坏供应链；</a:t>
            </a:r>
            <a:endParaRPr lang="en-US" altLang="zh-CN" sz="1500" b="1" dirty="0">
              <a:solidFill>
                <a:srgbClr val="45556B"/>
              </a:solidFill>
              <a:latin typeface="微软雅黑" charset="-122"/>
              <a:ea typeface="微软雅黑" charset="-122"/>
            </a:endParaRPr>
          </a:p>
          <a:p>
            <a:pPr marL="843280" lvl="1" indent="-285750">
              <a:lnSpc>
                <a:spcPct val="200000"/>
              </a:lnSpc>
              <a:buClr>
                <a:srgbClr val="00C9C3"/>
              </a:buClr>
              <a:buFont typeface="Wingdings" panose="05000000000000000000" pitchFamily="2" charset="2"/>
              <a:buChar char="ü"/>
            </a:pPr>
            <a:r>
              <a:rPr lang="en-US" altLang="zh-CN" sz="1500" b="1" dirty="0">
                <a:solidFill>
                  <a:srgbClr val="45556B"/>
                </a:solidFill>
                <a:latin typeface="微软雅黑" charset="-122"/>
                <a:ea typeface="微软雅黑" charset="-122"/>
              </a:rPr>
              <a:t>4</a:t>
            </a:r>
            <a:r>
              <a:rPr lang="zh-CN" altLang="en-US" sz="1500" b="1" dirty="0">
                <a:solidFill>
                  <a:srgbClr val="45556B"/>
                </a:solidFill>
                <a:latin typeface="微软雅黑" charset="-122"/>
                <a:ea typeface="微软雅黑" charset="-122"/>
              </a:rPr>
              <a:t>）攻击和污染开源软件；</a:t>
            </a:r>
            <a:endParaRPr lang="en-US" altLang="zh-CN" sz="1500" b="1" dirty="0">
              <a:solidFill>
                <a:srgbClr val="45556B"/>
              </a:solidFill>
              <a:latin typeface="微软雅黑" charset="-122"/>
              <a:ea typeface="微软雅黑" charset="-122"/>
            </a:endParaRPr>
          </a:p>
          <a:p>
            <a:pPr marL="843280" lvl="1" indent="-285750">
              <a:lnSpc>
                <a:spcPct val="200000"/>
              </a:lnSpc>
              <a:buClr>
                <a:srgbClr val="00C9C3"/>
              </a:buClr>
              <a:buFont typeface="Wingdings" panose="05000000000000000000" pitchFamily="2" charset="2"/>
              <a:buChar char="ü"/>
            </a:pPr>
            <a:r>
              <a:rPr lang="en-US" altLang="zh-CN" sz="1500" b="1" dirty="0">
                <a:solidFill>
                  <a:srgbClr val="45556B"/>
                </a:solidFill>
                <a:latin typeface="微软雅黑" charset="-122"/>
                <a:ea typeface="微软雅黑" charset="-122"/>
              </a:rPr>
              <a:t>5</a:t>
            </a:r>
            <a:r>
              <a:rPr lang="zh-CN" altLang="en-US" sz="1500" b="1" dirty="0">
                <a:solidFill>
                  <a:srgbClr val="45556B"/>
                </a:solidFill>
                <a:latin typeface="微软雅黑" charset="-122"/>
                <a:ea typeface="微软雅黑" charset="-122"/>
              </a:rPr>
              <a:t>）攻击应用商店</a:t>
            </a:r>
            <a:endParaRPr lang="en-US" altLang="zh-CN" sz="1500" b="1" dirty="0">
              <a:solidFill>
                <a:srgbClr val="45556B"/>
              </a:solidFill>
              <a:latin typeface="微软雅黑" charset="-122"/>
              <a:ea typeface="微软雅黑" charset="-122"/>
            </a:endParaRPr>
          </a:p>
          <a:p>
            <a:pPr marL="557530" lvl="1">
              <a:lnSpc>
                <a:spcPct val="200000"/>
              </a:lnSpc>
              <a:buClr>
                <a:schemeClr val="accent2"/>
              </a:buClr>
            </a:pPr>
            <a:endParaRPr lang="en-US" altLang="zh-CN" sz="1500" b="1" dirty="0">
              <a:solidFill>
                <a:srgbClr val="45556B"/>
              </a:solidFill>
              <a:latin typeface="微软雅黑" charset="-122"/>
              <a:ea typeface="微软雅黑" charset="-122"/>
            </a:endParaRPr>
          </a:p>
        </p:txBody>
      </p:sp>
      <p:sp>
        <p:nvSpPr>
          <p:cNvPr id="7" name="矩形 6"/>
          <p:cNvSpPr/>
          <p:nvPr/>
        </p:nvSpPr>
        <p:spPr>
          <a:xfrm>
            <a:off x="6235700" y="3006090"/>
            <a:ext cx="4751070" cy="3138170"/>
          </a:xfrm>
          <a:prstGeom prst="rect">
            <a:avLst/>
          </a:prstGeom>
        </p:spPr>
        <p:txBody>
          <a:bodyPr wrap="square">
            <a:spAutoFit/>
          </a:bodyPr>
          <a:p>
            <a:pPr marL="257175" indent="-257175">
              <a:lnSpc>
                <a:spcPct val="200000"/>
              </a:lnSpc>
              <a:buClr>
                <a:srgbClr val="00C9C3"/>
              </a:buClr>
              <a:buFont typeface="Wingdings" panose="05000000000000000000" pitchFamily="2" charset="2"/>
              <a:buChar char="n"/>
            </a:pPr>
            <a:r>
              <a:rPr lang="zh-CN" altLang="en-US" sz="1500" b="1" dirty="0">
                <a:latin typeface="微软雅黑" charset="0"/>
                <a:ea typeface="微软雅黑" charset="0"/>
                <a:cs typeface="微软雅黑" charset="0"/>
              </a:rPr>
              <a:t>重点事件</a:t>
            </a:r>
            <a:endParaRPr lang="en-US" altLang="zh-CN" sz="1500" b="1" dirty="0">
              <a:latin typeface="微软雅黑" charset="0"/>
              <a:ea typeface="微软雅黑" charset="0"/>
              <a:cs typeface="微软雅黑" charset="0"/>
            </a:endParaRPr>
          </a:p>
          <a:p>
            <a:pPr marL="285750" indent="-285750">
              <a:lnSpc>
                <a:spcPct val="200000"/>
              </a:lnSpc>
              <a:buClr>
                <a:srgbClr val="00C9C3"/>
              </a:buClr>
              <a:buFont typeface="Wingdings" panose="05000000000000000000" pitchFamily="2" charset="2"/>
              <a:buChar char="ü"/>
            </a:pPr>
            <a:r>
              <a:rPr sz="1400" b="1" dirty="0">
                <a:ln>
                  <a:noFill/>
                </a:ln>
                <a:solidFill>
                  <a:srgbClr val="45556B"/>
                </a:solidFill>
                <a:effectLst/>
                <a:latin typeface="微软雅黑" charset="0"/>
                <a:ea typeface="微软雅黑" charset="0"/>
                <a:cs typeface="微软雅黑" charset="0"/>
              </a:rPr>
              <a:t>被全球广泛应用的组件Apache Log4j，</a:t>
            </a:r>
            <a:r>
              <a:rPr lang="zh-CN" sz="1400" b="1" dirty="0">
                <a:ln>
                  <a:noFill/>
                </a:ln>
                <a:solidFill>
                  <a:srgbClr val="45556B"/>
                </a:solidFill>
                <a:effectLst/>
                <a:latin typeface="微软雅黑" charset="0"/>
                <a:ea typeface="微软雅黑" charset="0"/>
                <a:cs typeface="微软雅黑" charset="0"/>
              </a:rPr>
              <a:t>近期曝出的</a:t>
            </a:r>
            <a:r>
              <a:rPr sz="1400" b="1" dirty="0">
                <a:ln>
                  <a:noFill/>
                </a:ln>
                <a:solidFill>
                  <a:srgbClr val="45556B"/>
                </a:solidFill>
                <a:effectLst/>
                <a:latin typeface="微软雅黑" charset="0"/>
                <a:ea typeface="微软雅黑" charset="0"/>
                <a:cs typeface="微软雅黑" charset="0"/>
              </a:rPr>
              <a:t>远程代码执行漏洞</a:t>
            </a:r>
            <a:r>
              <a:rPr lang="zh-CN" sz="1400" b="1" dirty="0">
                <a:ln>
                  <a:noFill/>
                </a:ln>
                <a:solidFill>
                  <a:srgbClr val="45556B"/>
                </a:solidFill>
                <a:effectLst/>
                <a:latin typeface="微软雅黑" charset="0"/>
                <a:ea typeface="微软雅黑" charset="0"/>
                <a:cs typeface="微软雅黑" charset="0"/>
              </a:rPr>
              <a:t>一夜</a:t>
            </a:r>
            <a:r>
              <a:rPr sz="1400" b="1" dirty="0" err="1">
                <a:ln>
                  <a:noFill/>
                </a:ln>
                <a:solidFill>
                  <a:srgbClr val="45556B"/>
                </a:solidFill>
                <a:effectLst/>
                <a:latin typeface="微软雅黑" charset="0"/>
                <a:ea typeface="微软雅黑" charset="0"/>
                <a:cs typeface="微软雅黑" charset="0"/>
              </a:rPr>
              <a:t>刷爆朋友圈，该漏洞一旦被攻击者利用会造成严重危害。而且此次漏洞影响巨大，很多网站都是此次</a:t>
            </a:r>
            <a:r>
              <a:rPr sz="1400" b="1" dirty="0">
                <a:ln>
                  <a:noFill/>
                </a:ln>
                <a:solidFill>
                  <a:srgbClr val="45556B"/>
                </a:solidFill>
                <a:effectLst/>
                <a:latin typeface="微软雅黑" charset="0"/>
                <a:ea typeface="微软雅黑" charset="0"/>
                <a:cs typeface="微软雅黑" charset="0"/>
              </a:rPr>
              <a:t> Log4j 远程代码执行漏洞的受害</a:t>
            </a:r>
            <a:r>
              <a:rPr lang="zh-CN" sz="1400" b="1" dirty="0">
                <a:ln>
                  <a:noFill/>
                </a:ln>
                <a:solidFill>
                  <a:srgbClr val="45556B"/>
                </a:solidFill>
                <a:effectLst/>
                <a:latin typeface="微软雅黑" charset="0"/>
                <a:ea typeface="微软雅黑" charset="0"/>
                <a:cs typeface="微软雅黑" charset="0"/>
              </a:rPr>
              <a:t>者。继此次</a:t>
            </a:r>
            <a:r>
              <a:rPr sz="1400" b="1" dirty="0">
                <a:ln>
                  <a:noFill/>
                </a:ln>
                <a:solidFill>
                  <a:srgbClr val="45556B"/>
                </a:solidFill>
                <a:effectLst/>
                <a:latin typeface="微软雅黑" charset="0"/>
                <a:ea typeface="微软雅黑" charset="0"/>
                <a:cs typeface="微软雅黑" charset="0"/>
              </a:rPr>
              <a:t>“核弹级”漏洞</a:t>
            </a:r>
            <a:r>
              <a:rPr lang="zh-CN" sz="1400" b="1" dirty="0">
                <a:ln>
                  <a:noFill/>
                </a:ln>
                <a:solidFill>
                  <a:srgbClr val="45556B"/>
                </a:solidFill>
                <a:effectLst/>
                <a:latin typeface="微软雅黑" charset="0"/>
                <a:ea typeface="微软雅黑" charset="0"/>
                <a:cs typeface="微软雅黑" charset="0"/>
              </a:rPr>
              <a:t>之后接连又曝出了三大漏洞，</a:t>
            </a:r>
            <a:r>
              <a:rPr sz="1400" b="1" dirty="0">
                <a:ln>
                  <a:noFill/>
                </a:ln>
                <a:solidFill>
                  <a:srgbClr val="45556B"/>
                </a:solidFill>
                <a:effectLst/>
                <a:latin typeface="微软雅黑" charset="0"/>
                <a:ea typeface="微软雅黑" charset="0"/>
                <a:cs typeface="微软雅黑" charset="0"/>
              </a:rPr>
              <a:t>全球近一半企业因为该</a:t>
            </a:r>
            <a:r>
              <a:rPr lang="zh-CN" sz="1400" b="1" dirty="0">
                <a:ln>
                  <a:noFill/>
                </a:ln>
                <a:solidFill>
                  <a:srgbClr val="45556B"/>
                </a:solidFill>
                <a:effectLst/>
                <a:latin typeface="微软雅黑" charset="0"/>
                <a:ea typeface="微软雅黑" charset="0"/>
                <a:cs typeface="微软雅黑" charset="0"/>
              </a:rPr>
              <a:t>组件</a:t>
            </a:r>
            <a:r>
              <a:rPr sz="1400" b="1" dirty="0">
                <a:ln>
                  <a:noFill/>
                </a:ln>
                <a:solidFill>
                  <a:srgbClr val="45556B"/>
                </a:solidFill>
                <a:effectLst/>
                <a:latin typeface="微软雅黑" charset="0"/>
                <a:ea typeface="微软雅黑" charset="0"/>
                <a:cs typeface="微软雅黑" charset="0"/>
              </a:rPr>
              <a:t>受到了黑客的试图攻击。</a:t>
            </a:r>
            <a:endParaRPr sz="1400" b="1" dirty="0">
              <a:ln>
                <a:noFill/>
              </a:ln>
              <a:solidFill>
                <a:srgbClr val="45556B"/>
              </a:solidFill>
              <a:effectLst/>
              <a:latin typeface="微软雅黑" charset="0"/>
              <a:ea typeface="微软雅黑" charset="0"/>
              <a:cs typeface="微软雅黑" charset="0"/>
            </a:endParaRPr>
          </a:p>
        </p:txBody>
      </p:sp>
      <p:pic>
        <p:nvPicPr>
          <p:cNvPr id="9" name="图片 8"/>
          <p:cNvPicPr>
            <a:picLocks noChangeAspect="1"/>
          </p:cNvPicPr>
          <p:nvPr>
            <p:custDataLst>
              <p:tags r:id="rId2"/>
            </p:custDataLst>
          </p:nvPr>
        </p:nvPicPr>
        <p:blipFill>
          <a:blip r:embed="rId3"/>
          <a:stretch>
            <a:fillRect/>
          </a:stretch>
        </p:blipFill>
        <p:spPr>
          <a:xfrm>
            <a:off x="1435162" y="3875279"/>
            <a:ext cx="2616200" cy="2806700"/>
          </a:xfrm>
          <a:prstGeom prst="rect">
            <a:avLst/>
          </a:prstGeom>
        </p:spPr>
      </p:pic>
      <p:pic>
        <p:nvPicPr>
          <p:cNvPr id="10" name="图片 9"/>
          <p:cNvPicPr/>
          <p:nvPr/>
        </p:nvPicPr>
        <p:blipFill>
          <a:blip r:embed="rId4"/>
          <a:stretch>
            <a:fillRect/>
          </a:stretch>
        </p:blipFill>
        <p:spPr>
          <a:xfrm>
            <a:off x="7471410" y="1233805"/>
            <a:ext cx="2559050" cy="1549400"/>
          </a:xfrm>
          <a:prstGeom prst="rect">
            <a:avLst/>
          </a:prstGeom>
          <a:noFill/>
          <a:ln w="9525">
            <a:noFill/>
          </a:ln>
        </p:spPr>
      </p:pic>
      <p:pic>
        <p:nvPicPr>
          <p:cNvPr id="11" name="图片 10" descr="未标题-2"/>
          <p:cNvPicPr>
            <a:picLocks noChangeAspect="1"/>
          </p:cNvPicPr>
          <p:nvPr/>
        </p:nvPicPr>
        <p:blipFill>
          <a:blip r:embed="rId5"/>
          <a:stretch>
            <a:fillRect/>
          </a:stretch>
        </p:blipFill>
        <p:spPr>
          <a:xfrm>
            <a:off x="10088880" y="264795"/>
            <a:ext cx="1842770" cy="40830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5" name="椭圆 4"/>
          <p:cNvSpPr/>
          <p:nvPr/>
        </p:nvSpPr>
        <p:spPr>
          <a:xfrm rot="17100000">
            <a:off x="163195" y="213360"/>
            <a:ext cx="556260" cy="556260"/>
          </a:xfrm>
          <a:prstGeom prst="ellipse">
            <a:avLst/>
          </a:prstGeom>
          <a:gradFill flip="none" rotWithShape="1">
            <a:gsLst>
              <a:gs pos="0">
                <a:schemeClr val="bg1"/>
              </a:gs>
              <a:gs pos="100000">
                <a:srgbClr val="FF9601"/>
              </a:gs>
            </a:gsLst>
            <a:lin ang="18900000" scaled="1"/>
            <a:tileRect/>
          </a:gradFill>
          <a:ln>
            <a:noFill/>
          </a:ln>
          <a:effectLst/>
        </p:spPr>
        <p:txBody>
          <a:bodyPr vert="horz" wrap="square" lIns="91440" tIns="45720" rIns="91440" bIns="45720" numCol="1" anchor="t" anchorCtr="0" compatLnSpc="1"/>
          <a:p>
            <a:endParaRPr lang="zh-CN" altLang="en-US">
              <a:solidFill>
                <a:schemeClr val="tx1"/>
              </a:solidFill>
            </a:endParaRPr>
          </a:p>
        </p:txBody>
      </p:sp>
      <p:sp>
        <p:nvSpPr>
          <p:cNvPr id="29" name="TextBox 5"/>
          <p:cNvSpPr txBox="1"/>
          <p:nvPr/>
        </p:nvSpPr>
        <p:spPr>
          <a:xfrm>
            <a:off x="425450" y="264795"/>
            <a:ext cx="5065395" cy="520700"/>
          </a:xfrm>
          <a:prstGeom prst="rect">
            <a:avLst/>
          </a:prstGeom>
          <a:noFill/>
        </p:spPr>
        <p:txBody>
          <a:bodyPr wrap="square" lIns="91280" tIns="45718" rIns="91280" bIns="45718">
            <a:spAutoFit/>
          </a:bodyPr>
          <a:lstStyle>
            <a:defPPr>
              <a:defRPr lang="zh-CN"/>
            </a:defPPr>
            <a:lvl1pPr defTabSz="912495">
              <a:defRPr sz="3200" b="1">
                <a:solidFill>
                  <a:schemeClr val="bg1"/>
                </a:solidFill>
                <a:latin typeface="微软雅黑" charset="-122"/>
                <a:ea typeface="微软雅黑" charset="-122"/>
              </a:defRPr>
            </a:lvl1pPr>
            <a:lvl2pPr marL="455930" defTabSz="912495">
              <a:defRPr sz="1900"/>
            </a:lvl2pPr>
            <a:lvl3pPr marL="912495" defTabSz="912495">
              <a:defRPr sz="1900"/>
            </a:lvl3pPr>
            <a:lvl4pPr marL="1369060" defTabSz="912495">
              <a:defRPr sz="1900"/>
            </a:lvl4pPr>
            <a:lvl5pPr marL="1824990" defTabSz="912495">
              <a:defRPr sz="1900"/>
            </a:lvl5pPr>
            <a:lvl6pPr marL="2281555" defTabSz="912495">
              <a:defRPr sz="1900"/>
            </a:lvl6pPr>
            <a:lvl7pPr marL="2737485" defTabSz="912495">
              <a:defRPr sz="1900"/>
            </a:lvl7pPr>
            <a:lvl8pPr marL="3194050" defTabSz="912495">
              <a:defRPr sz="1900"/>
            </a:lvl8pPr>
            <a:lvl9pPr marL="3649980" defTabSz="912495">
              <a:defRPr sz="1900"/>
            </a:lvl9pPr>
          </a:lstStyle>
          <a:p>
            <a:pPr marL="0" marR="0" lvl="0" indent="0" algn="l" defTabSz="912495" rtl="0" eaLnBrk="1" fontAlgn="auto" latinLnBrk="0" hangingPunct="1">
              <a:lnSpc>
                <a:spcPct val="100000"/>
              </a:lnSpc>
              <a:spcBef>
                <a:spcPts val="0"/>
              </a:spcBef>
              <a:spcAft>
                <a:spcPts val="0"/>
              </a:spcAft>
              <a:buClrTx/>
              <a:buSzTx/>
              <a:buFontTx/>
              <a:buNone/>
              <a:defRPr/>
            </a:pPr>
            <a:r>
              <a:rPr lang="zh-CN" altLang="en-US" sz="2800" noProof="0" dirty="0">
                <a:ln>
                  <a:noFill/>
                </a:ln>
                <a:solidFill>
                  <a:srgbClr val="222A35"/>
                </a:solidFill>
                <a:effectLst/>
                <a:uLnTx/>
                <a:uFillTx/>
                <a:sym typeface="+mn-ea"/>
              </a:rPr>
              <a:t>开源软件安全趋势</a:t>
            </a:r>
            <a:endParaRPr lang="zh-CN" altLang="en-US" sz="2800" noProof="0" dirty="0">
              <a:ln>
                <a:noFill/>
              </a:ln>
              <a:solidFill>
                <a:srgbClr val="222A35"/>
              </a:solidFill>
              <a:effectLst/>
              <a:uLnTx/>
              <a:uFillTx/>
              <a:sym typeface="+mn-ea"/>
            </a:endParaRPr>
          </a:p>
        </p:txBody>
      </p:sp>
      <p:pic>
        <p:nvPicPr>
          <p:cNvPr id="11" name="图片 10" descr="未标题-2"/>
          <p:cNvPicPr>
            <a:picLocks noChangeAspect="1"/>
          </p:cNvPicPr>
          <p:nvPr/>
        </p:nvPicPr>
        <p:blipFill>
          <a:blip r:embed="rId2"/>
          <a:stretch>
            <a:fillRect/>
          </a:stretch>
        </p:blipFill>
        <p:spPr>
          <a:xfrm>
            <a:off x="10088880" y="264795"/>
            <a:ext cx="1842770" cy="408305"/>
          </a:xfrm>
          <a:prstGeom prst="rect">
            <a:avLst/>
          </a:prstGeom>
        </p:spPr>
      </p:pic>
      <p:pic>
        <p:nvPicPr>
          <p:cNvPr id="2" name="图片 1"/>
          <p:cNvPicPr>
            <a:picLocks noChangeAspect="1"/>
          </p:cNvPicPr>
          <p:nvPr/>
        </p:nvPicPr>
        <p:blipFill>
          <a:blip r:embed="rId3"/>
          <a:stretch>
            <a:fillRect/>
          </a:stretch>
        </p:blipFill>
        <p:spPr>
          <a:xfrm>
            <a:off x="295844" y="1249180"/>
            <a:ext cx="5677637" cy="4359775"/>
          </a:xfrm>
          <a:prstGeom prst="rect">
            <a:avLst/>
          </a:prstGeom>
          <a:ln w="28575">
            <a:solidFill>
              <a:schemeClr val="accent1"/>
            </a:solidFill>
          </a:ln>
        </p:spPr>
      </p:pic>
      <p:pic>
        <p:nvPicPr>
          <p:cNvPr id="3" name="图片 2"/>
          <p:cNvPicPr>
            <a:picLocks noChangeAspect="1"/>
          </p:cNvPicPr>
          <p:nvPr/>
        </p:nvPicPr>
        <p:blipFill>
          <a:blip r:embed="rId4"/>
          <a:stretch>
            <a:fillRect/>
          </a:stretch>
        </p:blipFill>
        <p:spPr>
          <a:xfrm>
            <a:off x="6252711" y="1249180"/>
            <a:ext cx="5678784" cy="4359775"/>
          </a:xfrm>
          <a:prstGeom prst="rect">
            <a:avLst/>
          </a:prstGeom>
          <a:ln w="28575">
            <a:solidFill>
              <a:schemeClr val="accent1"/>
            </a:solidFill>
          </a:ln>
        </p:spPr>
      </p:pic>
      <p:sp>
        <p:nvSpPr>
          <p:cNvPr id="4" name="矩形 3"/>
          <p:cNvSpPr/>
          <p:nvPr/>
        </p:nvSpPr>
        <p:spPr>
          <a:xfrm>
            <a:off x="6301056" y="5835272"/>
            <a:ext cx="5582093" cy="369332"/>
          </a:xfrm>
          <a:prstGeom prst="rect">
            <a:avLst/>
          </a:prstGeom>
        </p:spPr>
        <p:txBody>
          <a:bodyPr wrap="square">
            <a:spAutoFit/>
          </a:bodyPr>
          <a:p>
            <a:pPr algn="ctr"/>
            <a:r>
              <a:rPr lang="zh-CN" altLang="en-US" b="1" dirty="0">
                <a:solidFill>
                  <a:schemeClr val="tx2"/>
                </a:solidFill>
                <a:latin typeface="微软雅黑" charset="0"/>
                <a:ea typeface="微软雅黑" charset="0"/>
                <a:cs typeface="微软雅黑" charset="0"/>
              </a:rPr>
              <a:t>高危及以上开源漏洞占比均超 </a:t>
            </a:r>
            <a:r>
              <a:rPr lang="en-US" altLang="zh-CN" b="1" dirty="0">
                <a:solidFill>
                  <a:schemeClr val="tx2"/>
                </a:solidFill>
                <a:latin typeface="微软雅黑" charset="0"/>
                <a:ea typeface="微软雅黑" charset="0"/>
                <a:cs typeface="微软雅黑" charset="0"/>
              </a:rPr>
              <a:t>40%</a:t>
            </a:r>
            <a:endParaRPr lang="zh-CN" altLang="en-US" b="1" dirty="0">
              <a:solidFill>
                <a:schemeClr val="tx2"/>
              </a:solidFill>
              <a:latin typeface="微软雅黑" charset="0"/>
              <a:ea typeface="微软雅黑" charset="0"/>
              <a:cs typeface="微软雅黑" charset="0"/>
            </a:endParaRPr>
          </a:p>
        </p:txBody>
      </p:sp>
      <p:sp>
        <p:nvSpPr>
          <p:cNvPr id="12" name="矩形 11"/>
          <p:cNvSpPr/>
          <p:nvPr/>
        </p:nvSpPr>
        <p:spPr>
          <a:xfrm>
            <a:off x="1553713" y="5835272"/>
            <a:ext cx="3199808" cy="368300"/>
          </a:xfrm>
          <a:prstGeom prst="rect">
            <a:avLst/>
          </a:prstGeom>
        </p:spPr>
        <p:txBody>
          <a:bodyPr wrap="square">
            <a:spAutoFit/>
          </a:bodyPr>
          <a:p>
            <a:pPr algn="ctr"/>
            <a:r>
              <a:rPr lang="zh-CN" altLang="en-US" b="1" dirty="0">
                <a:solidFill>
                  <a:schemeClr val="tx2"/>
                </a:solidFill>
                <a:latin typeface="微软雅黑" charset="0"/>
                <a:ea typeface="微软雅黑" charset="0"/>
                <a:cs typeface="微软雅黑" charset="0"/>
              </a:rPr>
              <a:t>近 </a:t>
            </a:r>
            <a:r>
              <a:rPr lang="en-US" altLang="zh-CN" b="1" dirty="0">
                <a:solidFill>
                  <a:schemeClr val="tx2"/>
                </a:solidFill>
                <a:latin typeface="微软雅黑" charset="0"/>
                <a:ea typeface="微软雅黑" charset="0"/>
                <a:cs typeface="微软雅黑" charset="0"/>
              </a:rPr>
              <a:t>5 </a:t>
            </a:r>
            <a:r>
              <a:rPr lang="zh-CN" altLang="en-US" b="1" dirty="0">
                <a:solidFill>
                  <a:schemeClr val="tx2"/>
                </a:solidFill>
                <a:latin typeface="微软雅黑" charset="0"/>
                <a:ea typeface="微软雅黑" charset="0"/>
                <a:cs typeface="微软雅黑" charset="0"/>
              </a:rPr>
              <a:t>年开源软件漏洞数量</a:t>
            </a:r>
            <a:endParaRPr lang="zh-CN" altLang="en-US" b="1" dirty="0">
              <a:solidFill>
                <a:schemeClr val="tx2"/>
              </a:solidFill>
              <a:latin typeface="微软雅黑" charset="0"/>
              <a:ea typeface="微软雅黑" charset="0"/>
              <a:cs typeface="微软雅黑" charset="0"/>
            </a:endParaRPr>
          </a:p>
        </p:txBody>
      </p:sp>
      <p:sp>
        <p:nvSpPr>
          <p:cNvPr id="13" name="椭圆 12"/>
          <p:cNvSpPr/>
          <p:nvPr/>
        </p:nvSpPr>
        <p:spPr>
          <a:xfrm>
            <a:off x="1460500" y="5933440"/>
            <a:ext cx="172720" cy="172720"/>
          </a:xfrm>
          <a:prstGeom prst="ellipse">
            <a:avLst/>
          </a:prstGeom>
          <a:gradFill flip="none" rotWithShape="1">
            <a:gsLst>
              <a:gs pos="0">
                <a:srgbClr val="0F8AEC"/>
              </a:gs>
              <a:gs pos="100000">
                <a:srgbClr val="00EC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4" name="椭圆 13"/>
          <p:cNvSpPr/>
          <p:nvPr/>
        </p:nvSpPr>
        <p:spPr>
          <a:xfrm>
            <a:off x="7040880" y="5933440"/>
            <a:ext cx="172720" cy="172720"/>
          </a:xfrm>
          <a:prstGeom prst="ellipse">
            <a:avLst/>
          </a:prstGeom>
          <a:gradFill flip="none" rotWithShape="1">
            <a:gsLst>
              <a:gs pos="0">
                <a:srgbClr val="0F8AEC"/>
              </a:gs>
              <a:gs pos="100000">
                <a:srgbClr val="00EC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11266" name="文本框 34"/>
          <p:cNvSpPr txBox="1"/>
          <p:nvPr/>
        </p:nvSpPr>
        <p:spPr>
          <a:xfrm>
            <a:off x="1039495" y="3783330"/>
            <a:ext cx="6461760" cy="706755"/>
          </a:xfrm>
          <a:prstGeom prst="rect">
            <a:avLst/>
          </a:prstGeom>
          <a:noFill/>
          <a:ln w="9525">
            <a:noFill/>
          </a:ln>
        </p:spPr>
        <p:txBody>
          <a:bodyPr wrap="square" anchor="t" anchorCtr="0">
            <a:spAutoFit/>
          </a:bodyPr>
          <a:lstStyle/>
          <a:p>
            <a:pPr algn="l"/>
            <a:r>
              <a:rPr lang="zh-CN" altLang="en-US" sz="4000" b="1" dirty="0">
                <a:solidFill>
                  <a:schemeClr val="tx1"/>
                </a:solidFill>
                <a:latin typeface="微软雅黑" charset="-122"/>
                <a:ea typeface="微软雅黑" charset="-122"/>
              </a:rPr>
              <a:t>开源软件治理</a:t>
            </a:r>
            <a:endParaRPr lang="zh-CN" altLang="en-US" sz="4000" b="1" dirty="0">
              <a:solidFill>
                <a:schemeClr val="tx1"/>
              </a:solidFill>
              <a:latin typeface="微软雅黑" charset="-122"/>
              <a:ea typeface="微软雅黑" charset="-122"/>
            </a:endParaRPr>
          </a:p>
        </p:txBody>
      </p:sp>
      <p:sp>
        <p:nvSpPr>
          <p:cNvPr id="2" name="文本框 1"/>
          <p:cNvSpPr txBox="1"/>
          <p:nvPr/>
        </p:nvSpPr>
        <p:spPr>
          <a:xfrm>
            <a:off x="923925" y="1308100"/>
            <a:ext cx="2899410" cy="2646045"/>
          </a:xfrm>
          <a:prstGeom prst="rect">
            <a:avLst/>
          </a:prstGeom>
          <a:noFill/>
        </p:spPr>
        <p:txBody>
          <a:bodyPr wrap="square" rtlCol="0">
            <a:spAutoFit/>
          </a:bodyPr>
          <a:p>
            <a:r>
              <a:rPr lang="en-US" altLang="zh-CN" sz="16600">
                <a:ln w="19050">
                  <a:solidFill>
                    <a:schemeClr val="bg1"/>
                  </a:solidFill>
                </a:ln>
                <a:gradFill>
                  <a:gsLst>
                    <a:gs pos="0">
                      <a:srgbClr val="008EFF"/>
                    </a:gs>
                    <a:gs pos="50000">
                      <a:srgbClr val="54B3FF"/>
                    </a:gs>
                    <a:gs pos="100000">
                      <a:srgbClr val="EBFFFE"/>
                    </a:gs>
                  </a:gsLst>
                  <a:lin ang="5400000" scaled="0"/>
                </a:gradFill>
                <a:latin typeface="Impact" panose="020B0806030902050204" charset="0"/>
                <a:cs typeface="Impact" panose="020B0806030902050204" charset="0"/>
              </a:rPr>
              <a:t>02</a:t>
            </a:r>
            <a:endParaRPr lang="en-US" altLang="zh-CN" sz="16600">
              <a:ln w="19050">
                <a:solidFill>
                  <a:schemeClr val="bg1"/>
                </a:solidFill>
              </a:ln>
              <a:gradFill>
                <a:gsLst>
                  <a:gs pos="0">
                    <a:srgbClr val="008EFF"/>
                  </a:gs>
                  <a:gs pos="50000">
                    <a:srgbClr val="54B3FF"/>
                  </a:gs>
                  <a:gs pos="100000">
                    <a:srgbClr val="EBFFFE"/>
                  </a:gs>
                </a:gsLst>
                <a:lin ang="5400000" scaled="0"/>
              </a:gradFill>
              <a:latin typeface="Impact" panose="020B0806030902050204" charset="0"/>
              <a:cs typeface="Impact" panose="020B0806030902050204" charset="0"/>
            </a:endParaRPr>
          </a:p>
        </p:txBody>
      </p:sp>
      <p:pic>
        <p:nvPicPr>
          <p:cNvPr id="89" name="图片 88" descr="未标题-2"/>
          <p:cNvPicPr>
            <a:picLocks noChangeAspect="1"/>
          </p:cNvPicPr>
          <p:nvPr/>
        </p:nvPicPr>
        <p:blipFill>
          <a:blip r:embed="rId2"/>
          <a:stretch>
            <a:fillRect/>
          </a:stretch>
        </p:blipFill>
        <p:spPr>
          <a:xfrm>
            <a:off x="10088880" y="264795"/>
            <a:ext cx="1842770" cy="408305"/>
          </a:xfrm>
          <a:prstGeom prst="rect">
            <a:avLst/>
          </a:prstGeom>
        </p:spPr>
      </p:pic>
      <p:sp>
        <p:nvSpPr>
          <p:cNvPr id="103" name="gaoding-7"/>
          <p:cNvSpPr txBox="1"/>
          <p:nvPr/>
        </p:nvSpPr>
        <p:spPr>
          <a:xfrm>
            <a:off x="8546465" y="6362700"/>
            <a:ext cx="3371215" cy="209550"/>
          </a:xfrm>
          <a:prstGeom prst="rect">
            <a:avLst/>
          </a:prstGeom>
        </p:spPr>
        <p:txBody>
          <a:bodyPr vert="horz" lIns="0" tIns="0" rIns="0" bIns="0" rtlCol="0" anchor="t" anchorCtr="0">
            <a:noAutofit/>
          </a:bodyPr>
          <a:lstStyle>
            <a:defPPr>
              <a:defRPr lang="zh-CN"/>
            </a:defPPr>
            <a:lvl1pPr>
              <a:lnSpc>
                <a:spcPct val="114000"/>
              </a:lnSpc>
              <a:defRPr sz="1200">
                <a:solidFill>
                  <a:srgbClr val="898989"/>
                </a:solidFill>
                <a:latin typeface="OPPOSans-R"/>
                <a:ea typeface="OPPOSans-R"/>
              </a:defRPr>
            </a:lvl1pPr>
          </a:lstStyle>
          <a:p>
            <a:r>
              <a:rPr lang="zh-CN" altLang="en-US" dirty="0">
                <a:latin typeface="黑体" charset="0"/>
                <a:ea typeface="黑体" charset="0"/>
                <a:cs typeface="黑体" charset="0"/>
              </a:rPr>
              <a:t>不是需要更多的安全软件</a:t>
            </a:r>
            <a:r>
              <a:rPr lang="en-US" altLang="zh-CN" dirty="0">
                <a:latin typeface="黑体" charset="0"/>
                <a:ea typeface="黑体" charset="0"/>
                <a:cs typeface="黑体" charset="0"/>
              </a:rPr>
              <a:t>  </a:t>
            </a:r>
            <a:r>
              <a:rPr lang="zh-CN" altLang="en-US" dirty="0">
                <a:latin typeface="黑体" charset="0"/>
                <a:ea typeface="黑体" charset="0"/>
                <a:cs typeface="黑体" charset="0"/>
              </a:rPr>
              <a:t>而是需要更安全的软件</a:t>
            </a:r>
            <a:endParaRPr lang="zh-CN" altLang="en-US" dirty="0">
              <a:latin typeface="黑体" charset="0"/>
              <a:ea typeface="黑体" charset="0"/>
              <a:cs typeface="黑体"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5" name="椭圆 4"/>
          <p:cNvSpPr/>
          <p:nvPr/>
        </p:nvSpPr>
        <p:spPr>
          <a:xfrm rot="17100000">
            <a:off x="163195" y="213360"/>
            <a:ext cx="556260" cy="556260"/>
          </a:xfrm>
          <a:prstGeom prst="ellipse">
            <a:avLst/>
          </a:prstGeom>
          <a:gradFill flip="none" rotWithShape="1">
            <a:gsLst>
              <a:gs pos="0">
                <a:schemeClr val="bg1"/>
              </a:gs>
              <a:gs pos="100000">
                <a:srgbClr val="FF9601"/>
              </a:gs>
            </a:gsLst>
            <a:lin ang="18900000" scaled="1"/>
            <a:tileRect/>
          </a:gradFill>
          <a:ln>
            <a:noFill/>
          </a:ln>
          <a:effectLst/>
        </p:spPr>
        <p:txBody>
          <a:bodyPr vert="horz" wrap="square" lIns="91440" tIns="45720" rIns="91440" bIns="45720" numCol="1" anchor="t" anchorCtr="0" compatLnSpc="1"/>
          <a:p>
            <a:endParaRPr lang="zh-CN" altLang="en-US">
              <a:solidFill>
                <a:schemeClr val="tx1"/>
              </a:solidFill>
            </a:endParaRPr>
          </a:p>
        </p:txBody>
      </p:sp>
      <p:sp>
        <p:nvSpPr>
          <p:cNvPr id="29" name="TextBox 5"/>
          <p:cNvSpPr txBox="1"/>
          <p:nvPr/>
        </p:nvSpPr>
        <p:spPr>
          <a:xfrm>
            <a:off x="425450" y="264795"/>
            <a:ext cx="5065395" cy="520700"/>
          </a:xfrm>
          <a:prstGeom prst="rect">
            <a:avLst/>
          </a:prstGeom>
          <a:noFill/>
        </p:spPr>
        <p:txBody>
          <a:bodyPr wrap="square" lIns="91280" tIns="45718" rIns="91280" bIns="45718">
            <a:spAutoFit/>
          </a:bodyPr>
          <a:lstStyle>
            <a:defPPr>
              <a:defRPr lang="zh-CN"/>
            </a:defPPr>
            <a:lvl1pPr defTabSz="912495">
              <a:defRPr sz="3200" b="1">
                <a:solidFill>
                  <a:schemeClr val="bg1"/>
                </a:solidFill>
                <a:latin typeface="微软雅黑" charset="-122"/>
                <a:ea typeface="微软雅黑" charset="-122"/>
              </a:defRPr>
            </a:lvl1pPr>
            <a:lvl2pPr marL="455930" defTabSz="912495">
              <a:defRPr sz="1900"/>
            </a:lvl2pPr>
            <a:lvl3pPr marL="912495" defTabSz="912495">
              <a:defRPr sz="1900"/>
            </a:lvl3pPr>
            <a:lvl4pPr marL="1369060" defTabSz="912495">
              <a:defRPr sz="1900"/>
            </a:lvl4pPr>
            <a:lvl5pPr marL="1824990" defTabSz="912495">
              <a:defRPr sz="1900"/>
            </a:lvl5pPr>
            <a:lvl6pPr marL="2281555" defTabSz="912495">
              <a:defRPr sz="1900"/>
            </a:lvl6pPr>
            <a:lvl7pPr marL="2737485" defTabSz="912495">
              <a:defRPr sz="1900"/>
            </a:lvl7pPr>
            <a:lvl8pPr marL="3194050" defTabSz="912495">
              <a:defRPr sz="1900"/>
            </a:lvl8pPr>
            <a:lvl9pPr marL="3649980" defTabSz="912495">
              <a:defRPr sz="1900"/>
            </a:lvl9pPr>
          </a:lstStyle>
          <a:p>
            <a:pPr marL="0" marR="0" lvl="0" indent="0" algn="l" defTabSz="912495" rtl="0" eaLnBrk="1" fontAlgn="auto" latinLnBrk="0" hangingPunct="1">
              <a:lnSpc>
                <a:spcPct val="100000"/>
              </a:lnSpc>
              <a:spcBef>
                <a:spcPts val="0"/>
              </a:spcBef>
              <a:spcAft>
                <a:spcPts val="0"/>
              </a:spcAft>
              <a:buClrTx/>
              <a:buSzTx/>
              <a:buFontTx/>
              <a:buNone/>
              <a:defRPr/>
            </a:pPr>
            <a:r>
              <a:rPr lang="zh-CN" altLang="en-US" sz="2800" noProof="0" dirty="0">
                <a:ln>
                  <a:noFill/>
                </a:ln>
                <a:solidFill>
                  <a:srgbClr val="222A35"/>
                </a:solidFill>
                <a:effectLst/>
                <a:uLnTx/>
                <a:uFillTx/>
                <a:sym typeface="+mn-ea"/>
              </a:rPr>
              <a:t>开源软件治理架构</a:t>
            </a:r>
            <a:endParaRPr lang="zh-CN" altLang="en-US" sz="2800" noProof="0" dirty="0">
              <a:ln>
                <a:noFill/>
              </a:ln>
              <a:solidFill>
                <a:srgbClr val="222A35"/>
              </a:solidFill>
              <a:effectLst/>
              <a:uLnTx/>
              <a:uFillTx/>
              <a:sym typeface="+mn-ea"/>
            </a:endParaRPr>
          </a:p>
        </p:txBody>
      </p:sp>
      <p:pic>
        <p:nvPicPr>
          <p:cNvPr id="11" name="图片 10" descr="未标题-2"/>
          <p:cNvPicPr>
            <a:picLocks noChangeAspect="1"/>
          </p:cNvPicPr>
          <p:nvPr/>
        </p:nvPicPr>
        <p:blipFill>
          <a:blip r:embed="rId2"/>
          <a:stretch>
            <a:fillRect/>
          </a:stretch>
        </p:blipFill>
        <p:spPr>
          <a:xfrm>
            <a:off x="10088880" y="264795"/>
            <a:ext cx="1842770" cy="408305"/>
          </a:xfrm>
          <a:prstGeom prst="rect">
            <a:avLst/>
          </a:prstGeom>
        </p:spPr>
      </p:pic>
      <p:sp>
        <p:nvSpPr>
          <p:cNvPr id="2" name="圆角矩形 1"/>
          <p:cNvSpPr/>
          <p:nvPr/>
        </p:nvSpPr>
        <p:spPr>
          <a:xfrm>
            <a:off x="535305" y="1240155"/>
            <a:ext cx="11287760" cy="4999355"/>
          </a:xfrm>
          <a:prstGeom prst="roundRect">
            <a:avLst/>
          </a:prstGeom>
          <a:solidFill>
            <a:schemeClr val="bg1"/>
          </a:solidFill>
          <a:ln w="3859" cap="flat">
            <a:noFill/>
            <a:prstDash val="solid"/>
            <a:miter/>
          </a:ln>
          <a:effectLst>
            <a:softEdge rad="0"/>
          </a:effectLst>
        </p:spPr>
        <p:txBody>
          <a:bodyPr rot="0" vertOverflow="overflow" horzOverflow="overflow" vert="horz" wrap="square" lIns="91440" tIns="45720" rIns="91440" bIns="45720" numCol="1" spcCol="0" rtlCol="0" fromWordArt="0" anchor="ctr" anchorCtr="0" compatLnSpc="1">
            <a:noAutofit/>
          </a:bodyPr>
          <a:p>
            <a:endParaRPr lang="en-US" altLang="en-US" sz="2000" b="1">
              <a:solidFill>
                <a:schemeClr val="bg1"/>
              </a:solidFill>
              <a:latin typeface="微软雅黑" charset="-122"/>
              <a:ea typeface="微软雅黑" charset="-122"/>
            </a:endParaRPr>
          </a:p>
        </p:txBody>
      </p:sp>
      <p:graphicFrame>
        <p:nvGraphicFramePr>
          <p:cNvPr id="3" name="图示 2"/>
          <p:cNvGraphicFramePr/>
          <p:nvPr/>
        </p:nvGraphicFramePr>
        <p:xfrm>
          <a:off x="1773555" y="1767840"/>
          <a:ext cx="8644255" cy="309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图片 8"/>
          <p:cNvPicPr>
            <a:picLocks noChangeAspect="1"/>
          </p:cNvPicPr>
          <p:nvPr/>
        </p:nvPicPr>
        <p:blipFill>
          <a:blip r:embed="rId8"/>
          <a:stretch>
            <a:fillRect/>
          </a:stretch>
        </p:blipFill>
        <p:spPr>
          <a:xfrm>
            <a:off x="1006475" y="5297170"/>
            <a:ext cx="10370820" cy="719455"/>
          </a:xfrm>
          <a:prstGeom prst="rect">
            <a:avLst/>
          </a:prstGeom>
          <a:ln w="31750">
            <a:noFill/>
          </a:ln>
        </p:spPr>
      </p:pic>
      <p:pic>
        <p:nvPicPr>
          <p:cNvPr id="10" name="图片 9"/>
          <p:cNvPicPr>
            <a:picLocks noChangeAspect="1"/>
          </p:cNvPicPr>
          <p:nvPr/>
        </p:nvPicPr>
        <p:blipFill>
          <a:blip r:embed="rId9"/>
          <a:stretch>
            <a:fillRect/>
          </a:stretch>
        </p:blipFill>
        <p:spPr>
          <a:xfrm>
            <a:off x="8368030" y="2584450"/>
            <a:ext cx="2820670" cy="1726565"/>
          </a:xfrm>
          <a:prstGeom prst="rect">
            <a:avLst/>
          </a:prstGeom>
        </p:spPr>
      </p:pic>
      <p:pic>
        <p:nvPicPr>
          <p:cNvPr id="4" name="图片 3"/>
          <p:cNvPicPr>
            <a:picLocks noChangeAspect="1"/>
          </p:cNvPicPr>
          <p:nvPr/>
        </p:nvPicPr>
        <p:blipFill>
          <a:blip r:embed="rId10"/>
          <a:stretch>
            <a:fillRect/>
          </a:stretch>
        </p:blipFill>
        <p:spPr>
          <a:xfrm>
            <a:off x="1082675" y="2295525"/>
            <a:ext cx="2700655" cy="230505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hidden="1"/>
          <p:cNvGraphicFramePr/>
          <p:nvPr/>
        </p:nvGraphicFramePr>
        <p:xfrm>
          <a:off x="48527" y="1730393"/>
          <a:ext cx="3954368" cy="3379991"/>
        </p:xfrm>
        <a:graphic>
          <a:graphicData uri="http://schemas.openxmlformats.org/drawingml/2006/chart">
            <c:chart xmlns:c="http://schemas.openxmlformats.org/drawingml/2006/chart" xmlns:r="http://schemas.openxmlformats.org/officeDocument/2006/relationships" r:id="rId1"/>
          </a:graphicData>
        </a:graphic>
      </p:graphicFrame>
      <p:sp>
        <p:nvSpPr>
          <p:cNvPr id="5" name="椭圆 4"/>
          <p:cNvSpPr/>
          <p:nvPr/>
        </p:nvSpPr>
        <p:spPr>
          <a:xfrm rot="17100000">
            <a:off x="163195" y="213360"/>
            <a:ext cx="556260" cy="556260"/>
          </a:xfrm>
          <a:prstGeom prst="ellipse">
            <a:avLst/>
          </a:prstGeom>
          <a:gradFill flip="none" rotWithShape="1">
            <a:gsLst>
              <a:gs pos="0">
                <a:schemeClr val="bg1"/>
              </a:gs>
              <a:gs pos="100000">
                <a:srgbClr val="FF9601"/>
              </a:gs>
            </a:gsLst>
            <a:lin ang="18900000" scaled="1"/>
            <a:tileRect/>
          </a:gradFill>
          <a:ln>
            <a:noFill/>
          </a:ln>
          <a:effectLst/>
        </p:spPr>
        <p:txBody>
          <a:bodyPr vert="horz" wrap="square" lIns="91440" tIns="45720" rIns="91440" bIns="45720" numCol="1" anchor="t" anchorCtr="0" compatLnSpc="1"/>
          <a:p>
            <a:endParaRPr lang="zh-CN" altLang="en-US">
              <a:solidFill>
                <a:schemeClr val="tx1"/>
              </a:solidFill>
            </a:endParaRPr>
          </a:p>
        </p:txBody>
      </p:sp>
      <p:sp>
        <p:nvSpPr>
          <p:cNvPr id="29" name="TextBox 5"/>
          <p:cNvSpPr txBox="1"/>
          <p:nvPr/>
        </p:nvSpPr>
        <p:spPr>
          <a:xfrm>
            <a:off x="425450" y="264795"/>
            <a:ext cx="1649095" cy="520700"/>
          </a:xfrm>
          <a:prstGeom prst="rect">
            <a:avLst/>
          </a:prstGeom>
          <a:noFill/>
        </p:spPr>
        <p:txBody>
          <a:bodyPr wrap="square" lIns="91280" tIns="45718" rIns="91280" bIns="45718">
            <a:spAutoFit/>
          </a:bodyPr>
          <a:lstStyle>
            <a:defPPr>
              <a:defRPr lang="zh-CN"/>
            </a:defPPr>
            <a:lvl1pPr defTabSz="912495">
              <a:defRPr sz="3200" b="1">
                <a:solidFill>
                  <a:schemeClr val="bg1"/>
                </a:solidFill>
                <a:latin typeface="微软雅黑" charset="-122"/>
                <a:ea typeface="微软雅黑" charset="-122"/>
              </a:defRPr>
            </a:lvl1pPr>
            <a:lvl2pPr marL="455930" defTabSz="912495">
              <a:defRPr sz="1900"/>
            </a:lvl2pPr>
            <a:lvl3pPr marL="912495" defTabSz="912495">
              <a:defRPr sz="1900"/>
            </a:lvl3pPr>
            <a:lvl4pPr marL="1369060" defTabSz="912495">
              <a:defRPr sz="1900"/>
            </a:lvl4pPr>
            <a:lvl5pPr marL="1824990" defTabSz="912495">
              <a:defRPr sz="1900"/>
            </a:lvl5pPr>
            <a:lvl6pPr marL="2281555" defTabSz="912495">
              <a:defRPr sz="1900"/>
            </a:lvl6pPr>
            <a:lvl7pPr marL="2737485" defTabSz="912495">
              <a:defRPr sz="1900"/>
            </a:lvl7pPr>
            <a:lvl8pPr marL="3194050" defTabSz="912495">
              <a:defRPr sz="1900"/>
            </a:lvl8pPr>
            <a:lvl9pPr marL="3649980" defTabSz="912495">
              <a:defRPr sz="1900"/>
            </a:lvl9pPr>
          </a:lstStyle>
          <a:p>
            <a:pPr marL="0" marR="0" lvl="0" indent="0" algn="l" defTabSz="912495" rtl="0" eaLnBrk="1" fontAlgn="auto" latinLnBrk="0" hangingPunct="1">
              <a:lnSpc>
                <a:spcPct val="100000"/>
              </a:lnSpc>
              <a:spcBef>
                <a:spcPts val="0"/>
              </a:spcBef>
              <a:spcAft>
                <a:spcPts val="0"/>
              </a:spcAft>
              <a:buClrTx/>
              <a:buSzTx/>
              <a:buFontTx/>
              <a:buNone/>
              <a:defRPr/>
            </a:pPr>
            <a:r>
              <a:rPr lang="zh-CN" altLang="en-US" sz="2800" noProof="0" dirty="0">
                <a:ln>
                  <a:noFill/>
                </a:ln>
                <a:solidFill>
                  <a:srgbClr val="222A35"/>
                </a:solidFill>
                <a:effectLst/>
                <a:uLnTx/>
                <a:uFillTx/>
                <a:sym typeface="+mn-ea"/>
              </a:rPr>
              <a:t>组织建设</a:t>
            </a:r>
            <a:endParaRPr lang="zh-CN" altLang="en-US" sz="2800" noProof="0" dirty="0">
              <a:ln>
                <a:noFill/>
              </a:ln>
              <a:solidFill>
                <a:srgbClr val="222A35"/>
              </a:solidFill>
              <a:effectLst/>
              <a:uLnTx/>
              <a:uFillTx/>
              <a:sym typeface="+mn-ea"/>
            </a:endParaRPr>
          </a:p>
        </p:txBody>
      </p:sp>
      <p:pic>
        <p:nvPicPr>
          <p:cNvPr id="11" name="图片 10" descr="未标题-2"/>
          <p:cNvPicPr>
            <a:picLocks noChangeAspect="1"/>
          </p:cNvPicPr>
          <p:nvPr/>
        </p:nvPicPr>
        <p:blipFill>
          <a:blip r:embed="rId2"/>
          <a:stretch>
            <a:fillRect/>
          </a:stretch>
        </p:blipFill>
        <p:spPr>
          <a:xfrm>
            <a:off x="10088880" y="264795"/>
            <a:ext cx="1842770" cy="408305"/>
          </a:xfrm>
          <a:prstGeom prst="rect">
            <a:avLst/>
          </a:prstGeom>
        </p:spPr>
      </p:pic>
      <p:sp>
        <p:nvSpPr>
          <p:cNvPr id="6" name="对角圆角矩形 5"/>
          <p:cNvSpPr/>
          <p:nvPr/>
        </p:nvSpPr>
        <p:spPr>
          <a:xfrm>
            <a:off x="1454593" y="1254643"/>
            <a:ext cx="2211572" cy="1254641"/>
          </a:xfrm>
          <a:prstGeom prst="round2DiagRect">
            <a:avLst/>
          </a:prstGeom>
          <a:solidFill>
            <a:srgbClr val="FF9601"/>
          </a:solidFill>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dirty="0">
                <a:latin typeface="微软雅黑" charset="0"/>
                <a:ea typeface="微软雅黑" charset="0"/>
              </a:rPr>
              <a:t>决策机构</a:t>
            </a:r>
            <a:endParaRPr kumimoji="1" lang="zh-CN" altLang="en-US" dirty="0">
              <a:latin typeface="微软雅黑" charset="0"/>
              <a:ea typeface="微软雅黑" charset="0"/>
            </a:endParaRPr>
          </a:p>
        </p:txBody>
      </p:sp>
      <p:sp>
        <p:nvSpPr>
          <p:cNvPr id="7" name="对角圆角矩形 6"/>
          <p:cNvSpPr/>
          <p:nvPr/>
        </p:nvSpPr>
        <p:spPr>
          <a:xfrm>
            <a:off x="1467293" y="2789276"/>
            <a:ext cx="2211572" cy="1254641"/>
          </a:xfrm>
          <a:prstGeom prst="round2DiagRect">
            <a:avLst/>
          </a:prstGeom>
          <a:solidFill>
            <a:srgbClr val="2A9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latin typeface="微软雅黑" charset="0"/>
                <a:ea typeface="微软雅黑" charset="0"/>
              </a:rPr>
              <a:t>治理机构</a:t>
            </a:r>
            <a:endParaRPr kumimoji="1" lang="zh-CN" altLang="en-US" dirty="0">
              <a:latin typeface="微软雅黑" charset="0"/>
              <a:ea typeface="微软雅黑" charset="0"/>
            </a:endParaRPr>
          </a:p>
        </p:txBody>
      </p:sp>
      <p:sp>
        <p:nvSpPr>
          <p:cNvPr id="12" name="对角圆角矩形 11"/>
          <p:cNvSpPr/>
          <p:nvPr/>
        </p:nvSpPr>
        <p:spPr>
          <a:xfrm>
            <a:off x="1467293" y="4458587"/>
            <a:ext cx="2211572" cy="1254641"/>
          </a:xfrm>
          <a:prstGeom prst="round2DiagRect">
            <a:avLst/>
          </a:prstGeom>
          <a:solidFill>
            <a:srgbClr val="FF9601"/>
          </a:solidFill>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zh-CN" altLang="en-US" dirty="0">
                <a:latin typeface="微软雅黑" charset="0"/>
                <a:ea typeface="微软雅黑" charset="0"/>
              </a:rPr>
              <a:t>执行机构</a:t>
            </a:r>
            <a:endParaRPr lang="zh-CN" altLang="en-US" dirty="0">
              <a:latin typeface="微软雅黑" charset="0"/>
              <a:ea typeface="微软雅黑" charset="0"/>
            </a:endParaRPr>
          </a:p>
        </p:txBody>
      </p:sp>
      <p:sp>
        <p:nvSpPr>
          <p:cNvPr id="13" name="矩形 12"/>
          <p:cNvSpPr/>
          <p:nvPr/>
        </p:nvSpPr>
        <p:spPr>
          <a:xfrm>
            <a:off x="4079359" y="1254643"/>
            <a:ext cx="7116725" cy="1156792"/>
          </a:xfrm>
          <a:prstGeom prst="rect">
            <a:avLst/>
          </a:prstGeom>
          <a:solidFill>
            <a:srgbClr val="008EFF"/>
          </a:solidFill>
          <a:ln>
            <a:noFill/>
          </a:ln>
        </p:spPr>
        <p:style>
          <a:lnRef idx="0">
            <a:scrgbClr r="0" g="0" b="0"/>
          </a:lnRef>
          <a:fillRef idx="0">
            <a:scrgbClr r="0" g="0" b="0"/>
          </a:fillRef>
          <a:effectRef idx="0">
            <a:scrgbClr r="0" g="0" b="0"/>
          </a:effectRef>
          <a:fontRef idx="minor">
            <a:schemeClr val="lt1"/>
          </a:fontRef>
        </p:style>
        <p:txBody>
          <a:bodyPr wrap="square">
            <a:spAutoFit/>
          </a:bodyPr>
          <a:p>
            <a:pPr>
              <a:lnSpc>
                <a:spcPct val="150000"/>
              </a:lnSpc>
            </a:pPr>
            <a:r>
              <a:rPr lang="zh-CN" altLang="en-US" sz="1600" dirty="0">
                <a:solidFill>
                  <a:schemeClr val="bg1"/>
                </a:solidFill>
                <a:latin typeface="微软雅黑" charset="0"/>
                <a:ea typeface="微软雅黑" charset="0"/>
                <a:cs typeface="微软雅黑" charset="0"/>
              </a:rPr>
              <a:t>成员：组织高层；</a:t>
            </a:r>
            <a:endParaRPr lang="zh-CN" altLang="en-US" sz="1600" dirty="0">
              <a:solidFill>
                <a:schemeClr val="bg1"/>
              </a:solidFill>
              <a:latin typeface="微软雅黑" charset="0"/>
              <a:ea typeface="微软雅黑" charset="0"/>
              <a:cs typeface="微软雅黑" charset="0"/>
            </a:endParaRPr>
          </a:p>
          <a:p>
            <a:pPr>
              <a:lnSpc>
                <a:spcPct val="150000"/>
              </a:lnSpc>
            </a:pPr>
            <a:r>
              <a:rPr lang="zh-CN" altLang="en-US" sz="1600" dirty="0">
                <a:solidFill>
                  <a:schemeClr val="bg1"/>
                </a:solidFill>
                <a:latin typeface="微软雅黑" charset="0"/>
                <a:ea typeface="微软雅黑" charset="0"/>
                <a:cs typeface="微软雅黑" charset="0"/>
              </a:rPr>
              <a:t>职责：批准和发布组织级开源技术使用、参与开源生态的管理制度；  </a:t>
            </a:r>
            <a:endParaRPr lang="en-US" altLang="zh-CN" sz="1600" dirty="0">
              <a:solidFill>
                <a:schemeClr val="bg1"/>
              </a:solidFill>
              <a:latin typeface="微软雅黑" charset="0"/>
              <a:ea typeface="微软雅黑" charset="0"/>
              <a:cs typeface="微软雅黑" charset="0"/>
            </a:endParaRPr>
          </a:p>
          <a:p>
            <a:pPr>
              <a:lnSpc>
                <a:spcPct val="150000"/>
              </a:lnSpc>
            </a:pPr>
            <a:r>
              <a:rPr lang="zh-CN" altLang="en-US" sz="1600" dirty="0">
                <a:solidFill>
                  <a:schemeClr val="bg1"/>
                </a:solidFill>
                <a:latin typeface="微软雅黑" charset="0"/>
                <a:ea typeface="微软雅黑" charset="0"/>
                <a:cs typeface="微软雅黑" charset="0"/>
              </a:rPr>
              <a:t>          决策重大相关事项；</a:t>
            </a:r>
            <a:endParaRPr lang="zh-CN" altLang="en-US" sz="1600" dirty="0">
              <a:solidFill>
                <a:schemeClr val="bg1"/>
              </a:solidFill>
              <a:latin typeface="微软雅黑" charset="0"/>
              <a:ea typeface="微软雅黑" charset="0"/>
              <a:cs typeface="微软雅黑" charset="0"/>
            </a:endParaRPr>
          </a:p>
        </p:txBody>
      </p:sp>
      <p:sp>
        <p:nvSpPr>
          <p:cNvPr id="14" name="矩形 13"/>
          <p:cNvSpPr/>
          <p:nvPr/>
        </p:nvSpPr>
        <p:spPr>
          <a:xfrm>
            <a:off x="4079359" y="2838200"/>
            <a:ext cx="7116725" cy="1156792"/>
          </a:xfrm>
          <a:prstGeom prst="rect">
            <a:avLst/>
          </a:prstGeom>
          <a:solidFill>
            <a:srgbClr val="FF9601"/>
          </a:solidFill>
          <a:ln>
            <a:noFill/>
          </a:ln>
        </p:spPr>
        <p:style>
          <a:lnRef idx="0">
            <a:scrgbClr r="0" g="0" b="0"/>
          </a:lnRef>
          <a:fillRef idx="0">
            <a:scrgbClr r="0" g="0" b="0"/>
          </a:fillRef>
          <a:effectRef idx="0">
            <a:scrgbClr r="0" g="0" b="0"/>
          </a:effectRef>
          <a:fontRef idx="minor">
            <a:schemeClr val="lt1"/>
          </a:fontRef>
        </p:style>
        <p:txBody>
          <a:bodyPr wrap="square">
            <a:spAutoFit/>
          </a:bodyPr>
          <a:p>
            <a:pPr>
              <a:lnSpc>
                <a:spcPct val="150000"/>
              </a:lnSpc>
            </a:pPr>
            <a:r>
              <a:rPr lang="zh-CN" altLang="en-US" sz="1600" dirty="0">
                <a:solidFill>
                  <a:schemeClr val="bg1"/>
                </a:solidFill>
                <a:latin typeface="微软雅黑" charset="0"/>
                <a:ea typeface="微软雅黑" charset="0"/>
                <a:cs typeface="微软雅黑" charset="0"/>
              </a:rPr>
              <a:t>成员：实体机构或虚拟组织</a:t>
            </a:r>
            <a:endParaRPr lang="en-US" altLang="zh-CN" sz="1600">
              <a:solidFill>
                <a:schemeClr val="bg1"/>
              </a:solidFill>
              <a:latin typeface="微软雅黑" charset="0"/>
              <a:ea typeface="微软雅黑" charset="0"/>
              <a:cs typeface="微软雅黑" charset="0"/>
            </a:endParaRPr>
          </a:p>
          <a:p>
            <a:pPr>
              <a:lnSpc>
                <a:spcPct val="150000"/>
              </a:lnSpc>
            </a:pPr>
            <a:r>
              <a:rPr lang="zh-CN" altLang="en-US" sz="1600">
                <a:solidFill>
                  <a:schemeClr val="bg1"/>
                </a:solidFill>
                <a:latin typeface="微软雅黑" charset="0"/>
                <a:ea typeface="微软雅黑" charset="0"/>
                <a:cs typeface="微软雅黑" charset="0"/>
              </a:rPr>
              <a:t>职责</a:t>
            </a:r>
            <a:r>
              <a:rPr lang="zh-CN" altLang="en-US" sz="1600" dirty="0">
                <a:solidFill>
                  <a:schemeClr val="bg1"/>
                </a:solidFill>
                <a:latin typeface="微软雅黑" charset="0"/>
                <a:ea typeface="微软雅黑" charset="0"/>
                <a:cs typeface="微软雅黑" charset="0"/>
              </a:rPr>
              <a:t>：制定组织级开源技术使用、参与开源生态的相关流程与制度；</a:t>
            </a:r>
            <a:endParaRPr lang="zh-CN" altLang="en-US" sz="1600" dirty="0">
              <a:solidFill>
                <a:schemeClr val="bg1"/>
              </a:solidFill>
              <a:latin typeface="微软雅黑" charset="0"/>
              <a:ea typeface="微软雅黑" charset="0"/>
              <a:cs typeface="微软雅黑" charset="0"/>
            </a:endParaRPr>
          </a:p>
          <a:p>
            <a:pPr>
              <a:lnSpc>
                <a:spcPct val="150000"/>
              </a:lnSpc>
            </a:pPr>
            <a:r>
              <a:rPr lang="zh-CN" altLang="en-US" sz="1600" dirty="0">
                <a:solidFill>
                  <a:schemeClr val="bg1"/>
                </a:solidFill>
                <a:latin typeface="微软雅黑" charset="0"/>
                <a:ea typeface="微软雅黑" charset="0"/>
                <a:cs typeface="微软雅黑" charset="0"/>
              </a:rPr>
              <a:t>          执行相关流程、制度；</a:t>
            </a:r>
            <a:endParaRPr lang="zh-CN" altLang="en-US" sz="1600" dirty="0">
              <a:solidFill>
                <a:schemeClr val="bg1"/>
              </a:solidFill>
              <a:latin typeface="微软雅黑" charset="0"/>
              <a:ea typeface="微软雅黑" charset="0"/>
              <a:cs typeface="微软雅黑" charset="0"/>
            </a:endParaRPr>
          </a:p>
        </p:txBody>
      </p:sp>
      <p:sp>
        <p:nvSpPr>
          <p:cNvPr id="15" name="矩形 14"/>
          <p:cNvSpPr/>
          <p:nvPr/>
        </p:nvSpPr>
        <p:spPr>
          <a:xfrm>
            <a:off x="4079358" y="4507511"/>
            <a:ext cx="7116725" cy="1156792"/>
          </a:xfrm>
          <a:prstGeom prst="rect">
            <a:avLst/>
          </a:prstGeom>
          <a:solidFill>
            <a:srgbClr val="4BAFFF"/>
          </a:solidFill>
          <a:ln>
            <a:noFill/>
          </a:ln>
        </p:spPr>
        <p:style>
          <a:lnRef idx="0">
            <a:scrgbClr r="0" g="0" b="0"/>
          </a:lnRef>
          <a:fillRef idx="0">
            <a:scrgbClr r="0" g="0" b="0"/>
          </a:fillRef>
          <a:effectRef idx="0">
            <a:scrgbClr r="0" g="0" b="0"/>
          </a:effectRef>
          <a:fontRef idx="minor">
            <a:schemeClr val="lt1"/>
          </a:fontRef>
        </p:style>
        <p:txBody>
          <a:bodyPr wrap="square">
            <a:spAutoFit/>
          </a:bodyPr>
          <a:p>
            <a:pPr>
              <a:lnSpc>
                <a:spcPct val="150000"/>
              </a:lnSpc>
            </a:pPr>
            <a:r>
              <a:rPr lang="zh-CN" altLang="en-US" sz="1600" dirty="0">
                <a:solidFill>
                  <a:schemeClr val="bg1"/>
                </a:solidFill>
                <a:latin typeface="微软雅黑" charset="0"/>
                <a:ea typeface="微软雅黑" charset="0"/>
                <a:cs typeface="微软雅黑" charset="0"/>
              </a:rPr>
              <a:t>成员：安全团队、架构团队、法务团队、运维团队、开发团队等                </a:t>
            </a:r>
            <a:endParaRPr lang="zh-CN" altLang="en-US" sz="1600" dirty="0">
              <a:solidFill>
                <a:schemeClr val="bg1"/>
              </a:solidFill>
              <a:latin typeface="微软雅黑" charset="0"/>
              <a:ea typeface="微软雅黑" charset="0"/>
              <a:cs typeface="微软雅黑" charset="0"/>
            </a:endParaRPr>
          </a:p>
          <a:p>
            <a:pPr>
              <a:lnSpc>
                <a:spcPct val="150000"/>
              </a:lnSpc>
            </a:pPr>
            <a:r>
              <a:rPr lang="zh-CN" altLang="en-US" sz="1600" dirty="0">
                <a:solidFill>
                  <a:schemeClr val="bg1"/>
                </a:solidFill>
                <a:latin typeface="微软雅黑" charset="0"/>
                <a:ea typeface="微软雅黑" charset="0"/>
                <a:cs typeface="微软雅黑" charset="0"/>
              </a:rPr>
              <a:t>职责：执行相关流程与制度；</a:t>
            </a:r>
            <a:endParaRPr lang="zh-CN" altLang="en-US" sz="1600" dirty="0">
              <a:solidFill>
                <a:schemeClr val="bg1"/>
              </a:solidFill>
              <a:latin typeface="微软雅黑" charset="0"/>
              <a:ea typeface="微软雅黑" charset="0"/>
              <a:cs typeface="微软雅黑" charset="0"/>
            </a:endParaRPr>
          </a:p>
          <a:p>
            <a:pPr>
              <a:lnSpc>
                <a:spcPct val="150000"/>
              </a:lnSpc>
            </a:pPr>
            <a:r>
              <a:rPr lang="zh-CN" altLang="en-US" sz="1600" dirty="0">
                <a:solidFill>
                  <a:schemeClr val="bg1"/>
                </a:solidFill>
                <a:latin typeface="微软雅黑" charset="0"/>
                <a:ea typeface="微软雅黑" charset="0"/>
                <a:cs typeface="微软雅黑" charset="0"/>
              </a:rPr>
              <a:t>          支持开源技术治理相关工作；</a:t>
            </a:r>
            <a:endParaRPr lang="zh-CN" altLang="en-US" sz="1600" dirty="0">
              <a:solidFill>
                <a:schemeClr val="bg1"/>
              </a:solidFill>
              <a:latin typeface="微软雅黑" charset="0"/>
              <a:ea typeface="微软雅黑" charset="0"/>
              <a:cs typeface="微软雅黑" charset="0"/>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4420,&quot;width&quot;:4120}"/>
</p:tagLst>
</file>

<file path=ppt/tags/tag2.xml><?xml version="1.0" encoding="utf-8"?>
<p:tagLst xmlns:p="http://schemas.openxmlformats.org/presentationml/2006/main">
  <p:tag name="KSO_WM_UNIT_TABLE_BEAUTIFY" val="smartTable{ea15c42c-d3d0-4b8e-8416-99fe1d5e8708}"/>
  <p:tag name="TABLE_ENDDRAG_ORIGIN_RECT" val="486*407"/>
  <p:tag name="TABLE_ENDDRAG_RECT" val="83*90*486*40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4228</Words>
  <Application>WPS 文字</Application>
  <PresentationFormat>宽屏</PresentationFormat>
  <Paragraphs>552</Paragraphs>
  <Slides>35</Slides>
  <Notes>3</Notes>
  <HiddenSlides>0</HiddenSlides>
  <MMClips>0</MMClips>
  <ScaleCrop>false</ScaleCrop>
  <HeadingPairs>
    <vt:vector size="6" baseType="variant">
      <vt:variant>
        <vt:lpstr>已用的字体</vt:lpstr>
      </vt:variant>
      <vt:variant>
        <vt:i4>31</vt:i4>
      </vt:variant>
      <vt:variant>
        <vt:lpstr>主题</vt:lpstr>
      </vt:variant>
      <vt:variant>
        <vt:i4>2</vt:i4>
      </vt:variant>
      <vt:variant>
        <vt:lpstr>幻灯片标题</vt:lpstr>
      </vt:variant>
      <vt:variant>
        <vt:i4>35</vt:i4>
      </vt:variant>
    </vt:vector>
  </HeadingPairs>
  <TitlesOfParts>
    <vt:vector size="68" baseType="lpstr">
      <vt:lpstr>Arial</vt:lpstr>
      <vt:lpstr>宋体</vt:lpstr>
      <vt:lpstr>Wingdings</vt:lpstr>
      <vt:lpstr>MiSans</vt:lpstr>
      <vt:lpstr>苹方-简</vt:lpstr>
      <vt:lpstr>D-DIN Exp</vt:lpstr>
      <vt:lpstr>MiSans Light</vt:lpstr>
      <vt:lpstr>微软雅黑</vt:lpstr>
      <vt:lpstr>阿里巴巴普惠体</vt:lpstr>
      <vt:lpstr>Alibaba PuHuiTi 2.0 105 Heavy</vt:lpstr>
      <vt:lpstr>微软雅黑</vt:lpstr>
      <vt:lpstr>Impact</vt:lpstr>
      <vt:lpstr>OPPOSans-R</vt:lpstr>
      <vt:lpstr>黑体</vt:lpstr>
      <vt:lpstr>OPPOSans H</vt:lpstr>
      <vt:lpstr>Wingdings</vt:lpstr>
      <vt:lpstr>Wingdings 2</vt:lpstr>
      <vt:lpstr>汉仪旗黑</vt:lpstr>
      <vt:lpstr>宋体</vt:lpstr>
      <vt:lpstr>Arial Unicode MS</vt:lpstr>
      <vt:lpstr>等线</vt:lpstr>
      <vt:lpstr>汉仪中等线KW</vt:lpstr>
      <vt:lpstr>汉仪中黑KW</vt:lpstr>
      <vt:lpstr>等线 Light</vt:lpstr>
      <vt:lpstr>Thonburi</vt:lpstr>
      <vt:lpstr>汉仪书宋二KW</vt:lpstr>
      <vt:lpstr>Calibri</vt:lpstr>
      <vt:lpstr>Helvetica Neue</vt:lpstr>
      <vt:lpstr>仿宋_GB2312</vt:lpstr>
      <vt:lpstr>方正仿宋_GBK</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数据结果</dc:title>
  <dc:creator>Microsoft Office User</dc:creator>
  <cp:lastModifiedBy>小丑</cp:lastModifiedBy>
  <cp:revision>21</cp:revision>
  <dcterms:created xsi:type="dcterms:W3CDTF">2023-02-07T16:20:58Z</dcterms:created>
  <dcterms:modified xsi:type="dcterms:W3CDTF">2023-02-07T16:20:58Z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3216277293B59EE49B06E263F1C84034</vt:lpwstr>
  </property>
  <property fmtid="{D5CDD505-2E9C-101B-9397-08002B2CF9AE}" pid="3" name="KSOProductBuildVer">
    <vt:lpwstr>2052-4.6.1.7467</vt:lpwstr>
  </property>
</Properties>
</file>